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0"/>
  </p:notesMasterIdLst>
  <p:handoutMasterIdLst>
    <p:handoutMasterId r:id="rId11"/>
  </p:handoutMasterIdLst>
  <p:sldIdLst>
    <p:sldId id="337" r:id="rId2"/>
    <p:sldId id="345" r:id="rId3"/>
    <p:sldId id="358" r:id="rId4"/>
    <p:sldId id="359" r:id="rId5"/>
    <p:sldId id="354" r:id="rId6"/>
    <p:sldId id="351" r:id="rId7"/>
    <p:sldId id="352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*" initials="*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E52E"/>
    <a:srgbClr val="D7F68A"/>
    <a:srgbClr val="86E02D"/>
    <a:srgbClr val="0066FF"/>
    <a:srgbClr val="FF6600"/>
    <a:srgbClr val="A3D844"/>
    <a:srgbClr val="B4E735"/>
    <a:srgbClr val="C0C0C0"/>
    <a:srgbClr val="5F5F5F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5" autoAdjust="0"/>
    <p:restoredTop sz="92073" autoAdjust="0"/>
  </p:normalViewPr>
  <p:slideViewPr>
    <p:cSldViewPr snapToGrid="0">
      <p:cViewPr varScale="1">
        <p:scale>
          <a:sx n="100" d="100"/>
          <a:sy n="100" d="100"/>
        </p:scale>
        <p:origin x="21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13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11147254939237"/>
          <c:y val="0.0158836452196216"/>
          <c:w val="0.922327083386069"/>
          <c:h val="0.8377507324584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Defence budget</c:v>
                </c:pt>
              </c:strCache>
            </c:strRef>
          </c:tx>
          <c:spPr>
            <a:solidFill>
              <a:srgbClr val="86E02D"/>
            </a:solidFill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86E02D"/>
              </a:solidFill>
            </c:spPr>
          </c:dPt>
          <c:dPt>
            <c:idx val="8"/>
            <c:invertIfNegative val="0"/>
            <c:bubble3D val="0"/>
            <c:spPr>
              <a:solidFill>
                <a:srgbClr val="86E02D"/>
              </a:solidFill>
            </c:spPr>
          </c:dPt>
          <c:dLbls>
            <c:dLbl>
              <c:idx val="10"/>
              <c:layout>
                <c:manualLayout>
                  <c:x val="-0.00473096868508507"/>
                  <c:y val="0.010799416151249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Sheet1!$A$3:$A$13</c:f>
              <c:numCache>
                <c:formatCode>General</c:formatCode>
                <c:ptCount val="11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</c:numCache>
            </c:numRef>
          </c:cat>
          <c:val>
            <c:numRef>
              <c:f>Sheet1!$B$3:$B$13</c:f>
              <c:numCache>
                <c:formatCode>0.0</c:formatCode>
                <c:ptCount val="11"/>
                <c:pt idx="0">
                  <c:v>9.43758211998698</c:v>
                </c:pt>
                <c:pt idx="1">
                  <c:v>10.11431706790172</c:v>
                </c:pt>
                <c:pt idx="2">
                  <c:v>10.10866924358384</c:v>
                </c:pt>
                <c:pt idx="3">
                  <c:v>11.62297613182274</c:v>
                </c:pt>
                <c:pt idx="4">
                  <c:v>12.99444135784772</c:v>
                </c:pt>
                <c:pt idx="5">
                  <c:v>14.44963956192048</c:v>
                </c:pt>
                <c:pt idx="6">
                  <c:v>15.388486714643</c:v>
                </c:pt>
                <c:pt idx="7">
                  <c:v>18.78232371499432</c:v>
                </c:pt>
                <c:pt idx="8">
                  <c:v>20.95225787354829</c:v>
                </c:pt>
                <c:pt idx="9">
                  <c:v>21.69116656853155</c:v>
                </c:pt>
                <c:pt idx="10">
                  <c:v>23.33496984262791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-5"/>
        <c:axId val="-2055743264"/>
        <c:axId val="-2115524656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Defence budget as percent of total budget</c:v>
                </c:pt>
              </c:strCache>
            </c:strRef>
          </c:tx>
          <c:spPr>
            <a:ln>
              <a:solidFill>
                <a:srgbClr val="EB8515"/>
              </a:solidFill>
            </a:ln>
          </c:spPr>
          <c:marker>
            <c:symbol val="triangle"/>
            <c:size val="5"/>
            <c:spPr>
              <a:solidFill>
                <a:srgbClr val="EB8515"/>
              </a:solidFill>
              <a:ln>
                <a:solidFill>
                  <a:srgbClr val="EB8515"/>
                </a:solidFill>
              </a:ln>
            </c:spPr>
          </c:marker>
          <c:dLbls>
            <c:dLbl>
              <c:idx val="1"/>
              <c:layout>
                <c:manualLayout>
                  <c:x val="-0.00929633590235563"/>
                  <c:y val="-0.031724600070199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361049287579339"/>
                  <c:y val="0.051974344795858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345279527076058"/>
                  <c:y val="0.030374617088488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329509766572777"/>
                  <c:y val="0.04117448094217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025066096405637"/>
                  <c:y val="0.0519743447958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313740006069495"/>
                  <c:y val="0.04117448094217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0329509766572777"/>
                  <c:y val="0.033074583051909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0392588808585902"/>
                  <c:y val="0.04387444690559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0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Sheet1!$A$3:$A$13</c:f>
              <c:numCache>
                <c:formatCode>General</c:formatCode>
                <c:ptCount val="11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</c:numCache>
            </c:numRef>
          </c:cat>
          <c:val>
            <c:numRef>
              <c:f>Sheet1!$C$3:$C$13</c:f>
              <c:numCache>
                <c:formatCode>0.0%</c:formatCode>
                <c:ptCount val="11"/>
                <c:pt idx="0">
                  <c:v>0.0402908539930604</c:v>
                </c:pt>
                <c:pt idx="1">
                  <c:v>0.0271072821401483</c:v>
                </c:pt>
                <c:pt idx="2">
                  <c:v>0.0191064071429255</c:v>
                </c:pt>
                <c:pt idx="3">
                  <c:v>0.0200907185809808</c:v>
                </c:pt>
                <c:pt idx="4">
                  <c:v>0.0217260213480599</c:v>
                </c:pt>
                <c:pt idx="5">
                  <c:v>0.0262902279841203</c:v>
                </c:pt>
                <c:pt idx="6">
                  <c:v>0.0313664979007684</c:v>
                </c:pt>
                <c:pt idx="7">
                  <c:v>0.0329033515962786</c:v>
                </c:pt>
                <c:pt idx="8">
                  <c:v>0.0334661344682347</c:v>
                </c:pt>
                <c:pt idx="9">
                  <c:v>0.0310376893668021</c:v>
                </c:pt>
                <c:pt idx="10">
                  <c:v>0.0301306694492212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6485904"/>
        <c:axId val="-2123286384"/>
      </c:lineChart>
      <c:catAx>
        <c:axId val="-2055743264"/>
        <c:scaling>
          <c:orientation val="minMax"/>
        </c:scaling>
        <c:delete val="0"/>
        <c:axPos val="b"/>
        <c:numFmt formatCode="General" sourceLinked="0"/>
        <c:majorTickMark val="out"/>
        <c:minorTickMark val="out"/>
        <c:tickLblPos val="nextTo"/>
        <c:txPr>
          <a:bodyPr rot="-2700000"/>
          <a:lstStyle/>
          <a:p>
            <a:pPr>
              <a:defRPr lang="en-US" sz="995" b="1"/>
            </a:pPr>
            <a:endParaRPr lang="en-US"/>
          </a:p>
        </c:txPr>
        <c:crossAx val="-2115524656"/>
        <c:crosses val="autoZero"/>
        <c:auto val="1"/>
        <c:lblAlgn val="ctr"/>
        <c:lblOffset val="100"/>
        <c:tickMarkSkip val="8"/>
        <c:noMultiLvlLbl val="0"/>
      </c:catAx>
      <c:valAx>
        <c:axId val="-2115524656"/>
        <c:scaling>
          <c:orientation val="minMax"/>
          <c:min val="0.0"/>
        </c:scaling>
        <c:delete val="0"/>
        <c:axPos val="l"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lang="en-US" sz="995" b="1"/>
            </a:pPr>
            <a:endParaRPr lang="en-US"/>
          </a:p>
        </c:txPr>
        <c:crossAx val="-2055743264"/>
        <c:crossesAt val="1.0"/>
        <c:crossBetween val="between"/>
      </c:valAx>
      <c:catAx>
        <c:axId val="-2126485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2123286384"/>
        <c:crosses val="autoZero"/>
        <c:auto val="1"/>
        <c:lblAlgn val="ctr"/>
        <c:lblOffset val="100"/>
        <c:noMultiLvlLbl val="0"/>
      </c:catAx>
      <c:valAx>
        <c:axId val="-212328638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lang="en-US" sz="995" b="1"/>
            </a:pPr>
            <a:endParaRPr lang="en-US"/>
          </a:p>
        </c:txPr>
        <c:crossAx val="-2126485904"/>
        <c:crosses val="max"/>
        <c:crossBetween val="between"/>
        <c:majorUnit val="0.01"/>
        <c:minorUnit val="0.001"/>
      </c:valAx>
    </c:plotArea>
    <c:legend>
      <c:legendPos val="tr"/>
      <c:legendEntry>
        <c:idx val="0"/>
        <c:delete val="1"/>
      </c:legendEntry>
      <c:layout>
        <c:manualLayout>
          <c:xMode val="edge"/>
          <c:yMode val="edge"/>
          <c:x val="0.0436592012824744"/>
          <c:y val="0.00247803735276895"/>
          <c:w val="0.388609741147628"/>
          <c:h val="0.0459076809613675"/>
        </c:manualLayout>
      </c:layout>
      <c:overlay val="0"/>
      <c:txPr>
        <a:bodyPr/>
        <a:lstStyle/>
        <a:p>
          <a:pPr>
            <a:defRPr lang="en-US" sz="995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1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E09BF2-7F9F-4988-BB83-4FC2F1E83635}" type="doc">
      <dgm:prSet loTypeId="urn:microsoft.com/office/officeart/2005/8/layout/hChevron3" loCatId="process" qsTypeId="urn:microsoft.com/office/officeart/2005/8/quickstyle/simple1#3" qsCatId="simple" csTypeId="urn:microsoft.com/office/officeart/2005/8/colors/accent1_2#3" csCatId="accent1" phldr="1"/>
      <dgm:spPr/>
    </dgm:pt>
    <dgm:pt modelId="{F170BD78-2DFB-4ECB-A6C3-F7177F40CCEE}">
      <dgm:prSet phldrT="[Texte]" custT="1"/>
      <dgm:spPr>
        <a:solidFill>
          <a:srgbClr val="86E02D"/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Generation</a:t>
          </a:r>
          <a:endParaRPr lang="en-US" sz="1050" b="1" dirty="0">
            <a:solidFill>
              <a:schemeClr val="tx1"/>
            </a:solidFill>
          </a:endParaRPr>
        </a:p>
      </dgm:t>
    </dgm:pt>
    <dgm:pt modelId="{8AE9A00F-F895-42CD-A811-E05C7AFF3F5B}" type="parTrans" cxnId="{66D2127B-D4BD-4DD2-9FF0-6617BE77C67B}">
      <dgm:prSet/>
      <dgm:spPr/>
      <dgm:t>
        <a:bodyPr/>
        <a:lstStyle/>
        <a:p>
          <a:endParaRPr lang="en-US" sz="1050" b="1"/>
        </a:p>
      </dgm:t>
    </dgm:pt>
    <dgm:pt modelId="{D4731739-D382-4BAB-A0B2-11CFEB0188DD}" type="sibTrans" cxnId="{66D2127B-D4BD-4DD2-9FF0-6617BE77C67B}">
      <dgm:prSet/>
      <dgm:spPr/>
      <dgm:t>
        <a:bodyPr/>
        <a:lstStyle/>
        <a:p>
          <a:endParaRPr lang="en-US" sz="1050" b="1"/>
        </a:p>
      </dgm:t>
    </dgm:pt>
    <dgm:pt modelId="{960330E7-B967-4AAA-87CC-24FC7B97D2BE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Transmission</a:t>
          </a:r>
          <a:endParaRPr lang="en-US" sz="1050" b="1" dirty="0">
            <a:solidFill>
              <a:schemeClr val="tx1"/>
            </a:solidFill>
          </a:endParaRPr>
        </a:p>
      </dgm:t>
    </dgm:pt>
    <dgm:pt modelId="{E24ED61A-94BC-4F33-9640-37D04AA9288C}" type="parTrans" cxnId="{230D3E20-A14D-453B-8236-067FC30BD7B6}">
      <dgm:prSet/>
      <dgm:spPr/>
      <dgm:t>
        <a:bodyPr/>
        <a:lstStyle/>
        <a:p>
          <a:endParaRPr lang="en-US" sz="1050" b="1"/>
        </a:p>
      </dgm:t>
    </dgm:pt>
    <dgm:pt modelId="{EA2A29D2-8A9B-4B51-9A6E-26A16126D3E9}" type="sibTrans" cxnId="{230D3E20-A14D-453B-8236-067FC30BD7B6}">
      <dgm:prSet/>
      <dgm:spPr/>
      <dgm:t>
        <a:bodyPr/>
        <a:lstStyle/>
        <a:p>
          <a:endParaRPr lang="en-US" sz="1050" b="1"/>
        </a:p>
      </dgm:t>
    </dgm:pt>
    <dgm:pt modelId="{BAF53DF0-129F-4670-8520-929F47F5A5A4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altLang="zh-CN" sz="1050" b="1" dirty="0" smtClean="0">
              <a:solidFill>
                <a:schemeClr val="tx1"/>
              </a:solidFill>
            </a:rPr>
            <a:t>Substation</a:t>
          </a:r>
          <a:endParaRPr lang="en-US" sz="1050" b="1" dirty="0">
            <a:solidFill>
              <a:schemeClr val="tx1"/>
            </a:solidFill>
          </a:endParaRPr>
        </a:p>
      </dgm:t>
    </dgm:pt>
    <dgm:pt modelId="{432D7AEE-73B4-48CF-B706-9E6E46CC4048}" type="parTrans" cxnId="{BD71A1C2-2C83-4E36-926D-ABBB06E7FC41}">
      <dgm:prSet/>
      <dgm:spPr/>
      <dgm:t>
        <a:bodyPr/>
        <a:lstStyle/>
        <a:p>
          <a:endParaRPr lang="en-US" sz="1050" b="1"/>
        </a:p>
      </dgm:t>
    </dgm:pt>
    <dgm:pt modelId="{B03F4995-6433-416D-ADB9-200C9AB70A55}" type="sibTrans" cxnId="{BD71A1C2-2C83-4E36-926D-ABBB06E7FC41}">
      <dgm:prSet/>
      <dgm:spPr/>
      <dgm:t>
        <a:bodyPr/>
        <a:lstStyle/>
        <a:p>
          <a:endParaRPr lang="en-US" sz="1050" b="1"/>
        </a:p>
      </dgm:t>
    </dgm:pt>
    <dgm:pt modelId="{2D8F18F5-341F-4549-9D2C-A04FB0B2BBA8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Distribution</a:t>
          </a:r>
          <a:endParaRPr lang="en-US" sz="1050" b="1" dirty="0">
            <a:solidFill>
              <a:schemeClr val="tx1"/>
            </a:solidFill>
          </a:endParaRPr>
        </a:p>
      </dgm:t>
    </dgm:pt>
    <dgm:pt modelId="{6525D5AF-5CAF-49A8-8944-8DC447AC1209}" type="parTrans" cxnId="{12153E0C-7DCA-4ED9-AC9F-233C7C24C563}">
      <dgm:prSet/>
      <dgm:spPr/>
      <dgm:t>
        <a:bodyPr/>
        <a:lstStyle/>
        <a:p>
          <a:endParaRPr lang="en-US" sz="1050" b="1"/>
        </a:p>
      </dgm:t>
    </dgm:pt>
    <dgm:pt modelId="{FA60219A-7FB5-4873-BDEE-F5DC759E175B}" type="sibTrans" cxnId="{12153E0C-7DCA-4ED9-AC9F-233C7C24C563}">
      <dgm:prSet/>
      <dgm:spPr/>
      <dgm:t>
        <a:bodyPr/>
        <a:lstStyle/>
        <a:p>
          <a:endParaRPr lang="en-US" sz="1050" b="1"/>
        </a:p>
      </dgm:t>
    </dgm:pt>
    <dgm:pt modelId="{E08F7275-BB9C-44A4-96F1-B4B6E606FC94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User end</a:t>
          </a:r>
          <a:endParaRPr lang="en-US" sz="1050" b="1" dirty="0">
            <a:solidFill>
              <a:schemeClr val="tx1"/>
            </a:solidFill>
          </a:endParaRPr>
        </a:p>
      </dgm:t>
    </dgm:pt>
    <dgm:pt modelId="{D653EA41-01BE-4485-8B02-2BBCCEB1602F}" type="parTrans" cxnId="{E95E216D-A474-43EC-A56D-BE58A74D4DB5}">
      <dgm:prSet/>
      <dgm:spPr/>
      <dgm:t>
        <a:bodyPr/>
        <a:lstStyle/>
        <a:p>
          <a:endParaRPr lang="en-US" sz="1050" b="1"/>
        </a:p>
      </dgm:t>
    </dgm:pt>
    <dgm:pt modelId="{658D311E-32C7-49FC-B4A4-9F7A8F7259B0}" type="sibTrans" cxnId="{E95E216D-A474-43EC-A56D-BE58A74D4DB5}">
      <dgm:prSet/>
      <dgm:spPr/>
      <dgm:t>
        <a:bodyPr/>
        <a:lstStyle/>
        <a:p>
          <a:endParaRPr lang="en-US" sz="1050" b="1"/>
        </a:p>
      </dgm:t>
    </dgm:pt>
    <dgm:pt modelId="{8A1E014E-1BEA-4813-97AA-A7CEF7AD5F7D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Dispatching</a:t>
          </a:r>
          <a:endParaRPr lang="en-US" sz="1050" b="1" dirty="0">
            <a:solidFill>
              <a:schemeClr val="tx1"/>
            </a:solidFill>
          </a:endParaRPr>
        </a:p>
      </dgm:t>
    </dgm:pt>
    <dgm:pt modelId="{E144A723-C852-45E1-B0DE-203E1E476B4C}" type="parTrans" cxnId="{B6859668-D248-4AD4-9997-8F76042662F4}">
      <dgm:prSet/>
      <dgm:spPr/>
      <dgm:t>
        <a:bodyPr/>
        <a:lstStyle/>
        <a:p>
          <a:endParaRPr lang="en-US" sz="1050" b="1"/>
        </a:p>
      </dgm:t>
    </dgm:pt>
    <dgm:pt modelId="{1A048437-4FE0-4638-B530-4115913AC4C3}" type="sibTrans" cxnId="{B6859668-D248-4AD4-9997-8F76042662F4}">
      <dgm:prSet/>
      <dgm:spPr/>
      <dgm:t>
        <a:bodyPr/>
        <a:lstStyle/>
        <a:p>
          <a:endParaRPr lang="en-US" sz="1050" b="1"/>
        </a:p>
      </dgm:t>
    </dgm:pt>
    <dgm:pt modelId="{BF3FECF5-1506-4A7C-888F-C0F6276C0130}" type="pres">
      <dgm:prSet presAssocID="{EEE09BF2-7F9F-4988-BB83-4FC2F1E83635}" presName="Name0" presStyleCnt="0">
        <dgm:presLayoutVars>
          <dgm:dir/>
          <dgm:resizeHandles val="exact"/>
        </dgm:presLayoutVars>
      </dgm:prSet>
      <dgm:spPr/>
    </dgm:pt>
    <dgm:pt modelId="{60870375-CD49-42E1-B6CE-5D735951AF5D}" type="pres">
      <dgm:prSet presAssocID="{F170BD78-2DFB-4ECB-A6C3-F7177F40CCEE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B3DDA2-90A6-44ED-A2B9-2B646465D327}" type="pres">
      <dgm:prSet presAssocID="{D4731739-D382-4BAB-A0B2-11CFEB0188DD}" presName="parSpace" presStyleCnt="0"/>
      <dgm:spPr/>
    </dgm:pt>
    <dgm:pt modelId="{591D15FB-1AD6-454A-B30F-37FB71A7A9AC}" type="pres">
      <dgm:prSet presAssocID="{960330E7-B967-4AAA-87CC-24FC7B97D2BE}" presName="parTxOnly" presStyleLbl="node1" presStyleIdx="1" presStyleCnt="6" custScaleX="114174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FE37C-E26E-4AF9-95AF-93E725340A85}" type="pres">
      <dgm:prSet presAssocID="{EA2A29D2-8A9B-4B51-9A6E-26A16126D3E9}" presName="parSpace" presStyleCnt="0"/>
      <dgm:spPr/>
    </dgm:pt>
    <dgm:pt modelId="{E90AA91B-DB9D-4000-B818-08EC1204EAD1}" type="pres">
      <dgm:prSet presAssocID="{BAF53DF0-129F-4670-8520-929F47F5A5A4}" presName="parTxOnly" presStyleLbl="node1" presStyleIdx="2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EF9DA-53DC-4940-BF95-94AECC95A011}" type="pres">
      <dgm:prSet presAssocID="{B03F4995-6433-416D-ADB9-200C9AB70A55}" presName="parSpace" presStyleCnt="0"/>
      <dgm:spPr/>
    </dgm:pt>
    <dgm:pt modelId="{72DA88EF-2315-4C13-950D-DA4DAAC6420C}" type="pres">
      <dgm:prSet presAssocID="{2D8F18F5-341F-4549-9D2C-A04FB0B2BBA8}" presName="parTxOnly" presStyleLbl="node1" presStyleIdx="3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11806-3E1F-43DB-890F-C6B23487CC18}" type="pres">
      <dgm:prSet presAssocID="{FA60219A-7FB5-4873-BDEE-F5DC759E175B}" presName="parSpace" presStyleCnt="0"/>
      <dgm:spPr/>
    </dgm:pt>
    <dgm:pt modelId="{1E439E5A-5C2D-43A7-9AC6-9789E0BC5007}" type="pres">
      <dgm:prSet presAssocID="{E08F7275-BB9C-44A4-96F1-B4B6E606FC94}" presName="parTxOnly" presStyleLbl="node1" presStyleIdx="4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D8524-A25E-495D-8549-7CD73B46130E}" type="pres">
      <dgm:prSet presAssocID="{658D311E-32C7-49FC-B4A4-9F7A8F7259B0}" presName="parSpace" presStyleCnt="0"/>
      <dgm:spPr/>
    </dgm:pt>
    <dgm:pt modelId="{F296EE42-CAA0-4532-BD2C-27A5B7C5DDD2}" type="pres">
      <dgm:prSet presAssocID="{8A1E014E-1BEA-4813-97AA-A7CEF7AD5F7D}" presName="parTxOnly" presStyleLbl="node1" presStyleIdx="5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6C7D0-CA84-419B-A54A-F0C713914D69}" type="presOf" srcId="{8A1E014E-1BEA-4813-97AA-A7CEF7AD5F7D}" destId="{F296EE42-CAA0-4532-BD2C-27A5B7C5DDD2}" srcOrd="0" destOrd="0" presId="urn:microsoft.com/office/officeart/2005/8/layout/hChevron3"/>
    <dgm:cxn modelId="{12153E0C-7DCA-4ED9-AC9F-233C7C24C563}" srcId="{EEE09BF2-7F9F-4988-BB83-4FC2F1E83635}" destId="{2D8F18F5-341F-4549-9D2C-A04FB0B2BBA8}" srcOrd="3" destOrd="0" parTransId="{6525D5AF-5CAF-49A8-8944-8DC447AC1209}" sibTransId="{FA60219A-7FB5-4873-BDEE-F5DC759E175B}"/>
    <dgm:cxn modelId="{66D2127B-D4BD-4DD2-9FF0-6617BE77C67B}" srcId="{EEE09BF2-7F9F-4988-BB83-4FC2F1E83635}" destId="{F170BD78-2DFB-4ECB-A6C3-F7177F40CCEE}" srcOrd="0" destOrd="0" parTransId="{8AE9A00F-F895-42CD-A811-E05C7AFF3F5B}" sibTransId="{D4731739-D382-4BAB-A0B2-11CFEB0188DD}"/>
    <dgm:cxn modelId="{E95E216D-A474-43EC-A56D-BE58A74D4DB5}" srcId="{EEE09BF2-7F9F-4988-BB83-4FC2F1E83635}" destId="{E08F7275-BB9C-44A4-96F1-B4B6E606FC94}" srcOrd="4" destOrd="0" parTransId="{D653EA41-01BE-4485-8B02-2BBCCEB1602F}" sibTransId="{658D311E-32C7-49FC-B4A4-9F7A8F7259B0}"/>
    <dgm:cxn modelId="{BD71A1C2-2C83-4E36-926D-ABBB06E7FC41}" srcId="{EEE09BF2-7F9F-4988-BB83-4FC2F1E83635}" destId="{BAF53DF0-129F-4670-8520-929F47F5A5A4}" srcOrd="2" destOrd="0" parTransId="{432D7AEE-73B4-48CF-B706-9E6E46CC4048}" sibTransId="{B03F4995-6433-416D-ADB9-200C9AB70A55}"/>
    <dgm:cxn modelId="{B6859668-D248-4AD4-9997-8F76042662F4}" srcId="{EEE09BF2-7F9F-4988-BB83-4FC2F1E83635}" destId="{8A1E014E-1BEA-4813-97AA-A7CEF7AD5F7D}" srcOrd="5" destOrd="0" parTransId="{E144A723-C852-45E1-B0DE-203E1E476B4C}" sibTransId="{1A048437-4FE0-4638-B530-4115913AC4C3}"/>
    <dgm:cxn modelId="{0BE487AB-5BC5-4498-A82D-463FED97A87A}" type="presOf" srcId="{EEE09BF2-7F9F-4988-BB83-4FC2F1E83635}" destId="{BF3FECF5-1506-4A7C-888F-C0F6276C0130}" srcOrd="0" destOrd="0" presId="urn:microsoft.com/office/officeart/2005/8/layout/hChevron3"/>
    <dgm:cxn modelId="{CA6F41AF-6C38-4A9A-85DA-52D3CAE63780}" type="presOf" srcId="{960330E7-B967-4AAA-87CC-24FC7B97D2BE}" destId="{591D15FB-1AD6-454A-B30F-37FB71A7A9AC}" srcOrd="0" destOrd="0" presId="urn:microsoft.com/office/officeart/2005/8/layout/hChevron3"/>
    <dgm:cxn modelId="{ABE10763-19EC-42FC-A56A-00B2030C4F05}" type="presOf" srcId="{BAF53DF0-129F-4670-8520-929F47F5A5A4}" destId="{E90AA91B-DB9D-4000-B818-08EC1204EAD1}" srcOrd="0" destOrd="0" presId="urn:microsoft.com/office/officeart/2005/8/layout/hChevron3"/>
    <dgm:cxn modelId="{230D3E20-A14D-453B-8236-067FC30BD7B6}" srcId="{EEE09BF2-7F9F-4988-BB83-4FC2F1E83635}" destId="{960330E7-B967-4AAA-87CC-24FC7B97D2BE}" srcOrd="1" destOrd="0" parTransId="{E24ED61A-94BC-4F33-9640-37D04AA9288C}" sibTransId="{EA2A29D2-8A9B-4B51-9A6E-26A16126D3E9}"/>
    <dgm:cxn modelId="{7415EEC0-D1DE-4AF8-BE48-B8BD796201EA}" type="presOf" srcId="{2D8F18F5-341F-4549-9D2C-A04FB0B2BBA8}" destId="{72DA88EF-2315-4C13-950D-DA4DAAC6420C}" srcOrd="0" destOrd="0" presId="urn:microsoft.com/office/officeart/2005/8/layout/hChevron3"/>
    <dgm:cxn modelId="{74FE38C6-FE36-4DFD-88D2-6E26762F76EE}" type="presOf" srcId="{F170BD78-2DFB-4ECB-A6C3-F7177F40CCEE}" destId="{60870375-CD49-42E1-B6CE-5D735951AF5D}" srcOrd="0" destOrd="0" presId="urn:microsoft.com/office/officeart/2005/8/layout/hChevron3"/>
    <dgm:cxn modelId="{531F9A7A-24B4-455E-9DC9-257FF2F8B510}" type="presOf" srcId="{E08F7275-BB9C-44A4-96F1-B4B6E606FC94}" destId="{1E439E5A-5C2D-43A7-9AC6-9789E0BC5007}" srcOrd="0" destOrd="0" presId="urn:microsoft.com/office/officeart/2005/8/layout/hChevron3"/>
    <dgm:cxn modelId="{8D4F636C-1816-49E1-A8F5-4C7E83AE2467}" type="presParOf" srcId="{BF3FECF5-1506-4A7C-888F-C0F6276C0130}" destId="{60870375-CD49-42E1-B6CE-5D735951AF5D}" srcOrd="0" destOrd="0" presId="urn:microsoft.com/office/officeart/2005/8/layout/hChevron3"/>
    <dgm:cxn modelId="{829A5071-EA1E-46FC-8E53-D3236AD5830D}" type="presParOf" srcId="{BF3FECF5-1506-4A7C-888F-C0F6276C0130}" destId="{06B3DDA2-90A6-44ED-A2B9-2B646465D327}" srcOrd="1" destOrd="0" presId="urn:microsoft.com/office/officeart/2005/8/layout/hChevron3"/>
    <dgm:cxn modelId="{F6C98903-DF11-48DA-92FD-33E2DD5F788A}" type="presParOf" srcId="{BF3FECF5-1506-4A7C-888F-C0F6276C0130}" destId="{591D15FB-1AD6-454A-B30F-37FB71A7A9AC}" srcOrd="2" destOrd="0" presId="urn:microsoft.com/office/officeart/2005/8/layout/hChevron3"/>
    <dgm:cxn modelId="{06E3DC5C-B890-4246-ACDC-8F2AA3ADEE6D}" type="presParOf" srcId="{BF3FECF5-1506-4A7C-888F-C0F6276C0130}" destId="{901FE37C-E26E-4AF9-95AF-93E725340A85}" srcOrd="3" destOrd="0" presId="urn:microsoft.com/office/officeart/2005/8/layout/hChevron3"/>
    <dgm:cxn modelId="{C989D7CF-BD82-42DA-88F6-ECACB030A8D2}" type="presParOf" srcId="{BF3FECF5-1506-4A7C-888F-C0F6276C0130}" destId="{E90AA91B-DB9D-4000-B818-08EC1204EAD1}" srcOrd="4" destOrd="0" presId="urn:microsoft.com/office/officeart/2005/8/layout/hChevron3"/>
    <dgm:cxn modelId="{2A0D5F44-EFA0-444F-8E62-80A9B6978183}" type="presParOf" srcId="{BF3FECF5-1506-4A7C-888F-C0F6276C0130}" destId="{289EF9DA-53DC-4940-BF95-94AECC95A011}" srcOrd="5" destOrd="0" presId="urn:microsoft.com/office/officeart/2005/8/layout/hChevron3"/>
    <dgm:cxn modelId="{1D8BA0CE-239F-44EC-AEED-D8465647E37E}" type="presParOf" srcId="{BF3FECF5-1506-4A7C-888F-C0F6276C0130}" destId="{72DA88EF-2315-4C13-950D-DA4DAAC6420C}" srcOrd="6" destOrd="0" presId="urn:microsoft.com/office/officeart/2005/8/layout/hChevron3"/>
    <dgm:cxn modelId="{CFFB84B4-6B76-4330-8C02-E6658559D4BB}" type="presParOf" srcId="{BF3FECF5-1506-4A7C-888F-C0F6276C0130}" destId="{17711806-3E1F-43DB-890F-C6B23487CC18}" srcOrd="7" destOrd="0" presId="urn:microsoft.com/office/officeart/2005/8/layout/hChevron3"/>
    <dgm:cxn modelId="{E20F9398-EFC0-4DB4-9A91-6F9B09A1539F}" type="presParOf" srcId="{BF3FECF5-1506-4A7C-888F-C0F6276C0130}" destId="{1E439E5A-5C2D-43A7-9AC6-9789E0BC5007}" srcOrd="8" destOrd="0" presId="urn:microsoft.com/office/officeart/2005/8/layout/hChevron3"/>
    <dgm:cxn modelId="{26653242-ABDF-4230-AEA1-DB1A3DD1AD4F}" type="presParOf" srcId="{BF3FECF5-1506-4A7C-888F-C0F6276C0130}" destId="{8B3D8524-A25E-495D-8549-7CD73B46130E}" srcOrd="9" destOrd="0" presId="urn:microsoft.com/office/officeart/2005/8/layout/hChevron3"/>
    <dgm:cxn modelId="{055F6831-7A04-44D3-A254-4E4EDB7B6919}" type="presParOf" srcId="{BF3FECF5-1506-4A7C-888F-C0F6276C0130}" destId="{F296EE42-CAA0-4532-BD2C-27A5B7C5DDD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E09BF2-7F9F-4988-BB83-4FC2F1E83635}" type="doc">
      <dgm:prSet loTypeId="urn:microsoft.com/office/officeart/2005/8/layout/hChevron3" loCatId="process" qsTypeId="urn:microsoft.com/office/officeart/2005/8/quickstyle/simple1#3" qsCatId="simple" csTypeId="urn:microsoft.com/office/officeart/2005/8/colors/accent1_2#3" csCatId="accent1" phldr="1"/>
      <dgm:spPr/>
    </dgm:pt>
    <dgm:pt modelId="{F170BD78-2DFB-4ECB-A6C3-F7177F40CCEE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Generation</a:t>
          </a:r>
          <a:endParaRPr lang="en-US" sz="1050" b="1" dirty="0">
            <a:solidFill>
              <a:schemeClr val="tx1"/>
            </a:solidFill>
          </a:endParaRPr>
        </a:p>
      </dgm:t>
    </dgm:pt>
    <dgm:pt modelId="{8AE9A00F-F895-42CD-A811-E05C7AFF3F5B}" type="parTrans" cxnId="{66D2127B-D4BD-4DD2-9FF0-6617BE77C67B}">
      <dgm:prSet/>
      <dgm:spPr/>
      <dgm:t>
        <a:bodyPr/>
        <a:lstStyle/>
        <a:p>
          <a:endParaRPr lang="en-US" sz="1050" b="1"/>
        </a:p>
      </dgm:t>
    </dgm:pt>
    <dgm:pt modelId="{D4731739-D382-4BAB-A0B2-11CFEB0188DD}" type="sibTrans" cxnId="{66D2127B-D4BD-4DD2-9FF0-6617BE77C67B}">
      <dgm:prSet/>
      <dgm:spPr/>
      <dgm:t>
        <a:bodyPr/>
        <a:lstStyle/>
        <a:p>
          <a:endParaRPr lang="en-US" sz="1050" b="1"/>
        </a:p>
      </dgm:t>
    </dgm:pt>
    <dgm:pt modelId="{960330E7-B967-4AAA-87CC-24FC7B97D2BE}">
      <dgm:prSet phldrT="[Texte]" custT="1"/>
      <dgm:spPr>
        <a:solidFill>
          <a:srgbClr val="86E02D"/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Transmission</a:t>
          </a:r>
          <a:endParaRPr lang="en-US" sz="1050" b="1" dirty="0">
            <a:solidFill>
              <a:schemeClr val="tx1"/>
            </a:solidFill>
          </a:endParaRPr>
        </a:p>
      </dgm:t>
    </dgm:pt>
    <dgm:pt modelId="{E24ED61A-94BC-4F33-9640-37D04AA9288C}" type="parTrans" cxnId="{230D3E20-A14D-453B-8236-067FC30BD7B6}">
      <dgm:prSet/>
      <dgm:spPr/>
      <dgm:t>
        <a:bodyPr/>
        <a:lstStyle/>
        <a:p>
          <a:endParaRPr lang="en-US" sz="1050" b="1"/>
        </a:p>
      </dgm:t>
    </dgm:pt>
    <dgm:pt modelId="{EA2A29D2-8A9B-4B51-9A6E-26A16126D3E9}" type="sibTrans" cxnId="{230D3E20-A14D-453B-8236-067FC30BD7B6}">
      <dgm:prSet/>
      <dgm:spPr/>
      <dgm:t>
        <a:bodyPr/>
        <a:lstStyle/>
        <a:p>
          <a:endParaRPr lang="en-US" sz="1050" b="1"/>
        </a:p>
      </dgm:t>
    </dgm:pt>
    <dgm:pt modelId="{BAF53DF0-129F-4670-8520-929F47F5A5A4}">
      <dgm:prSet phldrT="[Texte]" custT="1"/>
      <dgm:spPr>
        <a:solidFill>
          <a:srgbClr val="EAEAEA"/>
        </a:solidFill>
      </dgm:spPr>
      <dgm:t>
        <a:bodyPr/>
        <a:lstStyle/>
        <a:p>
          <a:r>
            <a:rPr lang="en-US" altLang="zh-CN" sz="1050" b="1" dirty="0" smtClean="0">
              <a:solidFill>
                <a:schemeClr val="tx1"/>
              </a:solidFill>
            </a:rPr>
            <a:t>Substation</a:t>
          </a:r>
          <a:endParaRPr lang="en-US" sz="1050" b="1" dirty="0">
            <a:solidFill>
              <a:schemeClr val="tx1"/>
            </a:solidFill>
          </a:endParaRPr>
        </a:p>
      </dgm:t>
    </dgm:pt>
    <dgm:pt modelId="{432D7AEE-73B4-48CF-B706-9E6E46CC4048}" type="parTrans" cxnId="{BD71A1C2-2C83-4E36-926D-ABBB06E7FC41}">
      <dgm:prSet/>
      <dgm:spPr/>
      <dgm:t>
        <a:bodyPr/>
        <a:lstStyle/>
        <a:p>
          <a:endParaRPr lang="en-US" sz="1050" b="1"/>
        </a:p>
      </dgm:t>
    </dgm:pt>
    <dgm:pt modelId="{B03F4995-6433-416D-ADB9-200C9AB70A55}" type="sibTrans" cxnId="{BD71A1C2-2C83-4E36-926D-ABBB06E7FC41}">
      <dgm:prSet/>
      <dgm:spPr/>
      <dgm:t>
        <a:bodyPr/>
        <a:lstStyle/>
        <a:p>
          <a:endParaRPr lang="en-US" sz="1050" b="1"/>
        </a:p>
      </dgm:t>
    </dgm:pt>
    <dgm:pt modelId="{2D8F18F5-341F-4549-9D2C-A04FB0B2BBA8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Distribution</a:t>
          </a:r>
          <a:endParaRPr lang="en-US" sz="1050" b="1" dirty="0">
            <a:solidFill>
              <a:schemeClr val="tx1"/>
            </a:solidFill>
          </a:endParaRPr>
        </a:p>
      </dgm:t>
    </dgm:pt>
    <dgm:pt modelId="{6525D5AF-5CAF-49A8-8944-8DC447AC1209}" type="parTrans" cxnId="{12153E0C-7DCA-4ED9-AC9F-233C7C24C563}">
      <dgm:prSet/>
      <dgm:spPr/>
      <dgm:t>
        <a:bodyPr/>
        <a:lstStyle/>
        <a:p>
          <a:endParaRPr lang="en-US" sz="1050" b="1"/>
        </a:p>
      </dgm:t>
    </dgm:pt>
    <dgm:pt modelId="{FA60219A-7FB5-4873-BDEE-F5DC759E175B}" type="sibTrans" cxnId="{12153E0C-7DCA-4ED9-AC9F-233C7C24C563}">
      <dgm:prSet/>
      <dgm:spPr/>
      <dgm:t>
        <a:bodyPr/>
        <a:lstStyle/>
        <a:p>
          <a:endParaRPr lang="en-US" sz="1050" b="1"/>
        </a:p>
      </dgm:t>
    </dgm:pt>
    <dgm:pt modelId="{E08F7275-BB9C-44A4-96F1-B4B6E606FC94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User end</a:t>
          </a:r>
          <a:endParaRPr lang="en-US" sz="1050" b="1" dirty="0">
            <a:solidFill>
              <a:schemeClr val="tx1"/>
            </a:solidFill>
          </a:endParaRPr>
        </a:p>
      </dgm:t>
    </dgm:pt>
    <dgm:pt modelId="{D653EA41-01BE-4485-8B02-2BBCCEB1602F}" type="parTrans" cxnId="{E95E216D-A474-43EC-A56D-BE58A74D4DB5}">
      <dgm:prSet/>
      <dgm:spPr/>
      <dgm:t>
        <a:bodyPr/>
        <a:lstStyle/>
        <a:p>
          <a:endParaRPr lang="en-US" sz="1050" b="1"/>
        </a:p>
      </dgm:t>
    </dgm:pt>
    <dgm:pt modelId="{658D311E-32C7-49FC-B4A4-9F7A8F7259B0}" type="sibTrans" cxnId="{E95E216D-A474-43EC-A56D-BE58A74D4DB5}">
      <dgm:prSet/>
      <dgm:spPr/>
      <dgm:t>
        <a:bodyPr/>
        <a:lstStyle/>
        <a:p>
          <a:endParaRPr lang="en-US" sz="1050" b="1"/>
        </a:p>
      </dgm:t>
    </dgm:pt>
    <dgm:pt modelId="{8A1E014E-1BEA-4813-97AA-A7CEF7AD5F7D}">
      <dgm:prSet phldrT="[Texte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Dispatching</a:t>
          </a:r>
          <a:endParaRPr lang="en-US" sz="1050" b="1" dirty="0">
            <a:solidFill>
              <a:schemeClr val="tx1"/>
            </a:solidFill>
          </a:endParaRPr>
        </a:p>
      </dgm:t>
    </dgm:pt>
    <dgm:pt modelId="{E144A723-C852-45E1-B0DE-203E1E476B4C}" type="parTrans" cxnId="{B6859668-D248-4AD4-9997-8F76042662F4}">
      <dgm:prSet/>
      <dgm:spPr/>
      <dgm:t>
        <a:bodyPr/>
        <a:lstStyle/>
        <a:p>
          <a:endParaRPr lang="en-US" sz="1050" b="1"/>
        </a:p>
      </dgm:t>
    </dgm:pt>
    <dgm:pt modelId="{1A048437-4FE0-4638-B530-4115913AC4C3}" type="sibTrans" cxnId="{B6859668-D248-4AD4-9997-8F76042662F4}">
      <dgm:prSet/>
      <dgm:spPr/>
      <dgm:t>
        <a:bodyPr/>
        <a:lstStyle/>
        <a:p>
          <a:endParaRPr lang="en-US" sz="1050" b="1"/>
        </a:p>
      </dgm:t>
    </dgm:pt>
    <dgm:pt modelId="{BF3FECF5-1506-4A7C-888F-C0F6276C0130}" type="pres">
      <dgm:prSet presAssocID="{EEE09BF2-7F9F-4988-BB83-4FC2F1E83635}" presName="Name0" presStyleCnt="0">
        <dgm:presLayoutVars>
          <dgm:dir/>
          <dgm:resizeHandles val="exact"/>
        </dgm:presLayoutVars>
      </dgm:prSet>
      <dgm:spPr/>
    </dgm:pt>
    <dgm:pt modelId="{60870375-CD49-42E1-B6CE-5D735951AF5D}" type="pres">
      <dgm:prSet presAssocID="{F170BD78-2DFB-4ECB-A6C3-F7177F40CCEE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B3DDA2-90A6-44ED-A2B9-2B646465D327}" type="pres">
      <dgm:prSet presAssocID="{D4731739-D382-4BAB-A0B2-11CFEB0188DD}" presName="parSpace" presStyleCnt="0"/>
      <dgm:spPr/>
    </dgm:pt>
    <dgm:pt modelId="{591D15FB-1AD6-454A-B30F-37FB71A7A9AC}" type="pres">
      <dgm:prSet presAssocID="{960330E7-B967-4AAA-87CC-24FC7B97D2BE}" presName="parTxOnly" presStyleLbl="node1" presStyleIdx="1" presStyleCnt="6" custScaleX="114174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FE37C-E26E-4AF9-95AF-93E725340A85}" type="pres">
      <dgm:prSet presAssocID="{EA2A29D2-8A9B-4B51-9A6E-26A16126D3E9}" presName="parSpace" presStyleCnt="0"/>
      <dgm:spPr/>
    </dgm:pt>
    <dgm:pt modelId="{E90AA91B-DB9D-4000-B818-08EC1204EAD1}" type="pres">
      <dgm:prSet presAssocID="{BAF53DF0-129F-4670-8520-929F47F5A5A4}" presName="parTxOnly" presStyleLbl="node1" presStyleIdx="2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EF9DA-53DC-4940-BF95-94AECC95A011}" type="pres">
      <dgm:prSet presAssocID="{B03F4995-6433-416D-ADB9-200C9AB70A55}" presName="parSpace" presStyleCnt="0"/>
      <dgm:spPr/>
    </dgm:pt>
    <dgm:pt modelId="{72DA88EF-2315-4C13-950D-DA4DAAC6420C}" type="pres">
      <dgm:prSet presAssocID="{2D8F18F5-341F-4549-9D2C-A04FB0B2BBA8}" presName="parTxOnly" presStyleLbl="node1" presStyleIdx="3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11806-3E1F-43DB-890F-C6B23487CC18}" type="pres">
      <dgm:prSet presAssocID="{FA60219A-7FB5-4873-BDEE-F5DC759E175B}" presName="parSpace" presStyleCnt="0"/>
      <dgm:spPr/>
    </dgm:pt>
    <dgm:pt modelId="{1E439E5A-5C2D-43A7-9AC6-9789E0BC5007}" type="pres">
      <dgm:prSet presAssocID="{E08F7275-BB9C-44A4-96F1-B4B6E606FC94}" presName="parTxOnly" presStyleLbl="node1" presStyleIdx="4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D8524-A25E-495D-8549-7CD73B46130E}" type="pres">
      <dgm:prSet presAssocID="{658D311E-32C7-49FC-B4A4-9F7A8F7259B0}" presName="parSpace" presStyleCnt="0"/>
      <dgm:spPr/>
    </dgm:pt>
    <dgm:pt modelId="{F296EE42-CAA0-4532-BD2C-27A5B7C5DDD2}" type="pres">
      <dgm:prSet presAssocID="{8A1E014E-1BEA-4813-97AA-A7CEF7AD5F7D}" presName="parTxOnly" presStyleLbl="node1" presStyleIdx="5" presStyleCnt="6" custLinFactNeighborX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153E0C-7DCA-4ED9-AC9F-233C7C24C563}" srcId="{EEE09BF2-7F9F-4988-BB83-4FC2F1E83635}" destId="{2D8F18F5-341F-4549-9D2C-A04FB0B2BBA8}" srcOrd="3" destOrd="0" parTransId="{6525D5AF-5CAF-49A8-8944-8DC447AC1209}" sibTransId="{FA60219A-7FB5-4873-BDEE-F5DC759E175B}"/>
    <dgm:cxn modelId="{9C8FCBDE-0F74-4F3A-A750-697AB4F47911}" type="presOf" srcId="{2D8F18F5-341F-4549-9D2C-A04FB0B2BBA8}" destId="{72DA88EF-2315-4C13-950D-DA4DAAC6420C}" srcOrd="0" destOrd="0" presId="urn:microsoft.com/office/officeart/2005/8/layout/hChevron3"/>
    <dgm:cxn modelId="{3562FA73-9C59-41CC-8653-E317288A3C50}" type="presOf" srcId="{BAF53DF0-129F-4670-8520-929F47F5A5A4}" destId="{E90AA91B-DB9D-4000-B818-08EC1204EAD1}" srcOrd="0" destOrd="0" presId="urn:microsoft.com/office/officeart/2005/8/layout/hChevron3"/>
    <dgm:cxn modelId="{D9059966-D69A-4BF1-8C79-1A3CDBEC4130}" type="presOf" srcId="{F170BD78-2DFB-4ECB-A6C3-F7177F40CCEE}" destId="{60870375-CD49-42E1-B6CE-5D735951AF5D}" srcOrd="0" destOrd="0" presId="urn:microsoft.com/office/officeart/2005/8/layout/hChevron3"/>
    <dgm:cxn modelId="{BD71A1C2-2C83-4E36-926D-ABBB06E7FC41}" srcId="{EEE09BF2-7F9F-4988-BB83-4FC2F1E83635}" destId="{BAF53DF0-129F-4670-8520-929F47F5A5A4}" srcOrd="2" destOrd="0" parTransId="{432D7AEE-73B4-48CF-B706-9E6E46CC4048}" sibTransId="{B03F4995-6433-416D-ADB9-200C9AB70A55}"/>
    <dgm:cxn modelId="{E95E216D-A474-43EC-A56D-BE58A74D4DB5}" srcId="{EEE09BF2-7F9F-4988-BB83-4FC2F1E83635}" destId="{E08F7275-BB9C-44A4-96F1-B4B6E606FC94}" srcOrd="4" destOrd="0" parTransId="{D653EA41-01BE-4485-8B02-2BBCCEB1602F}" sibTransId="{658D311E-32C7-49FC-B4A4-9F7A8F7259B0}"/>
    <dgm:cxn modelId="{A80B3A3E-83C8-4BCF-B5B0-90C7D3BA5CCA}" type="presOf" srcId="{E08F7275-BB9C-44A4-96F1-B4B6E606FC94}" destId="{1E439E5A-5C2D-43A7-9AC6-9789E0BC5007}" srcOrd="0" destOrd="0" presId="urn:microsoft.com/office/officeart/2005/8/layout/hChevron3"/>
    <dgm:cxn modelId="{230D3E20-A14D-453B-8236-067FC30BD7B6}" srcId="{EEE09BF2-7F9F-4988-BB83-4FC2F1E83635}" destId="{960330E7-B967-4AAA-87CC-24FC7B97D2BE}" srcOrd="1" destOrd="0" parTransId="{E24ED61A-94BC-4F33-9640-37D04AA9288C}" sibTransId="{EA2A29D2-8A9B-4B51-9A6E-26A16126D3E9}"/>
    <dgm:cxn modelId="{66D2127B-D4BD-4DD2-9FF0-6617BE77C67B}" srcId="{EEE09BF2-7F9F-4988-BB83-4FC2F1E83635}" destId="{F170BD78-2DFB-4ECB-A6C3-F7177F40CCEE}" srcOrd="0" destOrd="0" parTransId="{8AE9A00F-F895-42CD-A811-E05C7AFF3F5B}" sibTransId="{D4731739-D382-4BAB-A0B2-11CFEB0188DD}"/>
    <dgm:cxn modelId="{CBA575C1-D32D-4D85-BC2C-605C7313B134}" type="presOf" srcId="{8A1E014E-1BEA-4813-97AA-A7CEF7AD5F7D}" destId="{F296EE42-CAA0-4532-BD2C-27A5B7C5DDD2}" srcOrd="0" destOrd="0" presId="urn:microsoft.com/office/officeart/2005/8/layout/hChevron3"/>
    <dgm:cxn modelId="{422E54F2-AD01-4E16-B467-949FD68539A4}" type="presOf" srcId="{960330E7-B967-4AAA-87CC-24FC7B97D2BE}" destId="{591D15FB-1AD6-454A-B30F-37FB71A7A9AC}" srcOrd="0" destOrd="0" presId="urn:microsoft.com/office/officeart/2005/8/layout/hChevron3"/>
    <dgm:cxn modelId="{DE4B0A1C-787F-48C5-BDA8-C7C59FFAB35D}" type="presOf" srcId="{EEE09BF2-7F9F-4988-BB83-4FC2F1E83635}" destId="{BF3FECF5-1506-4A7C-888F-C0F6276C0130}" srcOrd="0" destOrd="0" presId="urn:microsoft.com/office/officeart/2005/8/layout/hChevron3"/>
    <dgm:cxn modelId="{B6859668-D248-4AD4-9997-8F76042662F4}" srcId="{EEE09BF2-7F9F-4988-BB83-4FC2F1E83635}" destId="{8A1E014E-1BEA-4813-97AA-A7CEF7AD5F7D}" srcOrd="5" destOrd="0" parTransId="{E144A723-C852-45E1-B0DE-203E1E476B4C}" sibTransId="{1A048437-4FE0-4638-B530-4115913AC4C3}"/>
    <dgm:cxn modelId="{7E3C8D0E-ED19-4835-9424-964FDBA9ECA5}" type="presParOf" srcId="{BF3FECF5-1506-4A7C-888F-C0F6276C0130}" destId="{60870375-CD49-42E1-B6CE-5D735951AF5D}" srcOrd="0" destOrd="0" presId="urn:microsoft.com/office/officeart/2005/8/layout/hChevron3"/>
    <dgm:cxn modelId="{E36A5887-A4CE-46EE-83C6-7ADB5A06936D}" type="presParOf" srcId="{BF3FECF5-1506-4A7C-888F-C0F6276C0130}" destId="{06B3DDA2-90A6-44ED-A2B9-2B646465D327}" srcOrd="1" destOrd="0" presId="urn:microsoft.com/office/officeart/2005/8/layout/hChevron3"/>
    <dgm:cxn modelId="{5493795C-29C1-4246-9D78-E3B44B24088D}" type="presParOf" srcId="{BF3FECF5-1506-4A7C-888F-C0F6276C0130}" destId="{591D15FB-1AD6-454A-B30F-37FB71A7A9AC}" srcOrd="2" destOrd="0" presId="urn:microsoft.com/office/officeart/2005/8/layout/hChevron3"/>
    <dgm:cxn modelId="{C5E84176-B77E-431E-9C88-DDE3484DB343}" type="presParOf" srcId="{BF3FECF5-1506-4A7C-888F-C0F6276C0130}" destId="{901FE37C-E26E-4AF9-95AF-93E725340A85}" srcOrd="3" destOrd="0" presId="urn:microsoft.com/office/officeart/2005/8/layout/hChevron3"/>
    <dgm:cxn modelId="{533C3314-A7C4-41A9-9EA9-10FAF193EC41}" type="presParOf" srcId="{BF3FECF5-1506-4A7C-888F-C0F6276C0130}" destId="{E90AA91B-DB9D-4000-B818-08EC1204EAD1}" srcOrd="4" destOrd="0" presId="urn:microsoft.com/office/officeart/2005/8/layout/hChevron3"/>
    <dgm:cxn modelId="{F3BFBABB-8DCC-40D6-8141-40B23D800A3D}" type="presParOf" srcId="{BF3FECF5-1506-4A7C-888F-C0F6276C0130}" destId="{289EF9DA-53DC-4940-BF95-94AECC95A011}" srcOrd="5" destOrd="0" presId="urn:microsoft.com/office/officeart/2005/8/layout/hChevron3"/>
    <dgm:cxn modelId="{38E5B868-B61A-4937-BFDA-2ADF53844899}" type="presParOf" srcId="{BF3FECF5-1506-4A7C-888F-C0F6276C0130}" destId="{72DA88EF-2315-4C13-950D-DA4DAAC6420C}" srcOrd="6" destOrd="0" presId="urn:microsoft.com/office/officeart/2005/8/layout/hChevron3"/>
    <dgm:cxn modelId="{B1DD339A-CC1F-47B2-A9F3-D73DDC3C7788}" type="presParOf" srcId="{BF3FECF5-1506-4A7C-888F-C0F6276C0130}" destId="{17711806-3E1F-43DB-890F-C6B23487CC18}" srcOrd="7" destOrd="0" presId="urn:microsoft.com/office/officeart/2005/8/layout/hChevron3"/>
    <dgm:cxn modelId="{A003CBC6-F714-45CB-8C64-A0A51CEC3DA3}" type="presParOf" srcId="{BF3FECF5-1506-4A7C-888F-C0F6276C0130}" destId="{1E439E5A-5C2D-43A7-9AC6-9789E0BC5007}" srcOrd="8" destOrd="0" presId="urn:microsoft.com/office/officeart/2005/8/layout/hChevron3"/>
    <dgm:cxn modelId="{70428694-2490-4108-BC1B-940C319AC459}" type="presParOf" srcId="{BF3FECF5-1506-4A7C-888F-C0F6276C0130}" destId="{8B3D8524-A25E-495D-8549-7CD73B46130E}" srcOrd="9" destOrd="0" presId="urn:microsoft.com/office/officeart/2005/8/layout/hChevron3"/>
    <dgm:cxn modelId="{CAFCB27B-52CD-4769-96D6-63576C6B437C}" type="presParOf" srcId="{BF3FECF5-1506-4A7C-888F-C0F6276C0130}" destId="{F296EE42-CAA0-4532-BD2C-27A5B7C5DDD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70375-CD49-42E1-B6CE-5D735951AF5D}">
      <dsp:nvSpPr>
        <dsp:cNvPr id="0" name=""/>
        <dsp:cNvSpPr/>
      </dsp:nvSpPr>
      <dsp:spPr>
        <a:xfrm>
          <a:off x="3156" y="0"/>
          <a:ext cx="1582652" cy="349834"/>
        </a:xfrm>
        <a:prstGeom prst="homePlate">
          <a:avLst/>
        </a:prstGeom>
        <a:solidFill>
          <a:srgbClr val="86E02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Generation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3156" y="0"/>
        <a:ext cx="1495194" cy="349834"/>
      </dsp:txXfrm>
    </dsp:sp>
    <dsp:sp modelId="{591D15FB-1AD6-454A-B30F-37FB71A7A9AC}">
      <dsp:nvSpPr>
        <dsp:cNvPr id="0" name=""/>
        <dsp:cNvSpPr/>
      </dsp:nvSpPr>
      <dsp:spPr>
        <a:xfrm>
          <a:off x="1285883" y="0"/>
          <a:ext cx="1806977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Transmission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1460800" y="0"/>
        <a:ext cx="1457143" cy="349834"/>
      </dsp:txXfrm>
    </dsp:sp>
    <dsp:sp modelId="{E90AA91B-DB9D-4000-B818-08EC1204EAD1}">
      <dsp:nvSpPr>
        <dsp:cNvPr id="0" name=""/>
        <dsp:cNvSpPr/>
      </dsp:nvSpPr>
      <dsp:spPr>
        <a:xfrm>
          <a:off x="2776330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50" b="1" kern="1200" dirty="0" smtClean="0">
              <a:solidFill>
                <a:schemeClr val="tx1"/>
              </a:solidFill>
            </a:rPr>
            <a:t>Substation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2951247" y="0"/>
        <a:ext cx="1232818" cy="349834"/>
      </dsp:txXfrm>
    </dsp:sp>
    <dsp:sp modelId="{72DA88EF-2315-4C13-950D-DA4DAAC6420C}">
      <dsp:nvSpPr>
        <dsp:cNvPr id="0" name=""/>
        <dsp:cNvSpPr/>
      </dsp:nvSpPr>
      <dsp:spPr>
        <a:xfrm>
          <a:off x="4042452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Distribution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4217369" y="0"/>
        <a:ext cx="1232818" cy="349834"/>
      </dsp:txXfrm>
    </dsp:sp>
    <dsp:sp modelId="{1E439E5A-5C2D-43A7-9AC6-9789E0BC5007}">
      <dsp:nvSpPr>
        <dsp:cNvPr id="0" name=""/>
        <dsp:cNvSpPr/>
      </dsp:nvSpPr>
      <dsp:spPr>
        <a:xfrm>
          <a:off x="5308574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User end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5483491" y="0"/>
        <a:ext cx="1232818" cy="349834"/>
      </dsp:txXfrm>
    </dsp:sp>
    <dsp:sp modelId="{F296EE42-CAA0-4532-BD2C-27A5B7C5DDD2}">
      <dsp:nvSpPr>
        <dsp:cNvPr id="0" name=""/>
        <dsp:cNvSpPr/>
      </dsp:nvSpPr>
      <dsp:spPr>
        <a:xfrm>
          <a:off x="6561247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Dispatching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6736164" y="0"/>
        <a:ext cx="1232818" cy="349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70375-CD49-42E1-B6CE-5D735951AF5D}">
      <dsp:nvSpPr>
        <dsp:cNvPr id="0" name=""/>
        <dsp:cNvSpPr/>
      </dsp:nvSpPr>
      <dsp:spPr>
        <a:xfrm>
          <a:off x="3156" y="0"/>
          <a:ext cx="1582652" cy="349834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Generation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3156" y="0"/>
        <a:ext cx="1495194" cy="349834"/>
      </dsp:txXfrm>
    </dsp:sp>
    <dsp:sp modelId="{591D15FB-1AD6-454A-B30F-37FB71A7A9AC}">
      <dsp:nvSpPr>
        <dsp:cNvPr id="0" name=""/>
        <dsp:cNvSpPr/>
      </dsp:nvSpPr>
      <dsp:spPr>
        <a:xfrm>
          <a:off x="1285883" y="0"/>
          <a:ext cx="1806977" cy="349834"/>
        </a:xfrm>
        <a:prstGeom prst="chevron">
          <a:avLst/>
        </a:prstGeom>
        <a:solidFill>
          <a:srgbClr val="86E02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Transmission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1460800" y="0"/>
        <a:ext cx="1457143" cy="349834"/>
      </dsp:txXfrm>
    </dsp:sp>
    <dsp:sp modelId="{E90AA91B-DB9D-4000-B818-08EC1204EAD1}">
      <dsp:nvSpPr>
        <dsp:cNvPr id="0" name=""/>
        <dsp:cNvSpPr/>
      </dsp:nvSpPr>
      <dsp:spPr>
        <a:xfrm>
          <a:off x="2776330" y="0"/>
          <a:ext cx="1582652" cy="349834"/>
        </a:xfrm>
        <a:prstGeom prst="chevron">
          <a:avLst/>
        </a:prstGeom>
        <a:solidFill>
          <a:srgbClr val="EAEA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50" b="1" kern="1200" dirty="0" smtClean="0">
              <a:solidFill>
                <a:schemeClr val="tx1"/>
              </a:solidFill>
            </a:rPr>
            <a:t>Substation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2951247" y="0"/>
        <a:ext cx="1232818" cy="349834"/>
      </dsp:txXfrm>
    </dsp:sp>
    <dsp:sp modelId="{72DA88EF-2315-4C13-950D-DA4DAAC6420C}">
      <dsp:nvSpPr>
        <dsp:cNvPr id="0" name=""/>
        <dsp:cNvSpPr/>
      </dsp:nvSpPr>
      <dsp:spPr>
        <a:xfrm>
          <a:off x="4042452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Distribution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4217369" y="0"/>
        <a:ext cx="1232818" cy="349834"/>
      </dsp:txXfrm>
    </dsp:sp>
    <dsp:sp modelId="{1E439E5A-5C2D-43A7-9AC6-9789E0BC5007}">
      <dsp:nvSpPr>
        <dsp:cNvPr id="0" name=""/>
        <dsp:cNvSpPr/>
      </dsp:nvSpPr>
      <dsp:spPr>
        <a:xfrm>
          <a:off x="5308574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User end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5483491" y="0"/>
        <a:ext cx="1232818" cy="349834"/>
      </dsp:txXfrm>
    </dsp:sp>
    <dsp:sp modelId="{F296EE42-CAA0-4532-BD2C-27A5B7C5DDD2}">
      <dsp:nvSpPr>
        <dsp:cNvPr id="0" name=""/>
        <dsp:cNvSpPr/>
      </dsp:nvSpPr>
      <dsp:spPr>
        <a:xfrm>
          <a:off x="6561247" y="0"/>
          <a:ext cx="1582652" cy="349834"/>
        </a:xfrm>
        <a:prstGeom prst="chevron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Dispatching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6736164" y="0"/>
        <a:ext cx="1232818" cy="349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0.72363</cdr:x>
      <cdr:y>0.02343</cdr:y>
    </cdr:from>
    <cdr:to>
      <cdr:x>0.86418</cdr:x>
      <cdr:y>0.07578</cdr:y>
    </cdr:to>
    <cdr:sp macro="" textlink="">
      <cdr:nvSpPr>
        <cdr:cNvPr id="9" name="矩形 3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27704" y="110210"/>
          <a:ext cx="1131904" cy="246221"/>
        </a:xfrm>
        <a:prstGeom xmlns:a="http://schemas.openxmlformats.org/drawingml/2006/main" prst="rect">
          <a:avLst/>
        </a:prstGeom>
        <a:solidFill xmlns:a="http://schemas.openxmlformats.org/drawingml/2006/main">
          <a:srgbClr val="86E02D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n-US" altLang="zh-CN" sz="1000" dirty="0" smtClean="0">
              <a:ea typeface="宋体" pitchFamily="2" charset="-122"/>
            </a:rPr>
            <a:t>CAGR </a:t>
          </a:r>
          <a:r>
            <a:rPr lang="en-US" altLang="zh-CN" sz="1000" dirty="0">
              <a:ea typeface="宋体" pitchFamily="2" charset="-122"/>
            </a:rPr>
            <a:t>= </a:t>
          </a:r>
          <a:r>
            <a:rPr lang="en-US" altLang="zh-CN" sz="1000" dirty="0" smtClean="0">
              <a:ea typeface="宋体" pitchFamily="2" charset="-122"/>
            </a:rPr>
            <a:t>7,5%</a:t>
          </a:r>
          <a:endParaRPr lang="zh-CN" altLang="en-US" sz="1000" dirty="0">
            <a:ea typeface="宋体" pitchFamily="2" charset="-122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5EFAE-5C8D-4BF0-B8F0-A2645245EF34}" type="datetimeFigureOut">
              <a:rPr lang="en-GB" smtClean="0"/>
              <a:t>09/12/2016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B34F4-5EC7-4EB0-B2BB-C97D4C143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468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3E1929-C1D0-471A-B31F-63D23BD65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85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3E1929-C1D0-471A-B31F-63D23BD654B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45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D34B5-7568-4053-84C6-074B1A213FAE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159005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92A2A-DA0A-4E41-9E20-00B85B55F2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6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19108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6582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481EE2-ADF3-4919-92DF-09F5D8E1B7ED}" type="slidenum">
              <a:rPr lang="en-IN" smtClean="0"/>
              <a:pPr/>
              <a:t>8</a:t>
            </a:fld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11098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/>
          <p:cNvSpPr>
            <a:spLocks noChangeArrowheads="1"/>
          </p:cNvSpPr>
          <p:nvPr userDrawn="1"/>
        </p:nvSpPr>
        <p:spPr bwMode="auto">
          <a:xfrm>
            <a:off x="3175" y="6622675"/>
            <a:ext cx="9140825" cy="235324"/>
          </a:xfrm>
          <a:prstGeom prst="rect">
            <a:avLst/>
          </a:prstGeom>
          <a:solidFill>
            <a:srgbClr val="86E02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 userDrawn="1"/>
        </p:nvSpPr>
        <p:spPr bwMode="auto">
          <a:xfrm>
            <a:off x="3414455" y="31097"/>
            <a:ext cx="231826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Copyright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©2014</a:t>
            </a:r>
            <a:r>
              <a:rPr lang="en-US" sz="8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hARE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All Rights Reserved </a:t>
            </a:r>
          </a:p>
        </p:txBody>
      </p:sp>
      <p:pic>
        <p:nvPicPr>
          <p:cNvPr id="1026" name="Picture 2" descr="C:\Users\Personal\Documents\ShARE\Marketing\Logos\logo-bi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5" y="44690"/>
            <a:ext cx="1645656" cy="67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377964" y="3989247"/>
            <a:ext cx="5713554" cy="564869"/>
          </a:xfrm>
        </p:spPr>
        <p:txBody>
          <a:bodyPr/>
          <a:lstStyle>
            <a:lvl1pPr marL="0" indent="0">
              <a:buNone/>
              <a:defRPr sz="2400" b="1"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7247965" y="287102"/>
            <a:ext cx="1721885" cy="454025"/>
          </a:xfrm>
        </p:spPr>
        <p:txBody>
          <a:bodyPr/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 flipH="1">
            <a:off x="7342094" y="246541"/>
            <a:ext cx="1452282" cy="0"/>
          </a:xfrm>
          <a:prstGeom prst="line">
            <a:avLst/>
          </a:prstGeom>
          <a:ln>
            <a:solidFill>
              <a:srgbClr val="86E0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9684" y="4666128"/>
            <a:ext cx="5742175" cy="564869"/>
          </a:xfr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Oval 22"/>
          <p:cNvSpPr/>
          <p:nvPr userDrawn="1"/>
        </p:nvSpPr>
        <p:spPr>
          <a:xfrm>
            <a:off x="331218" y="3630705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 userDrawn="1"/>
        </p:nvSpPr>
        <p:spPr>
          <a:xfrm>
            <a:off x="593155" y="3645669"/>
            <a:ext cx="144000" cy="144000"/>
          </a:xfrm>
          <a:prstGeom prst="ellipse">
            <a:avLst/>
          </a:prstGeom>
          <a:solidFill>
            <a:srgbClr val="D7F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 userDrawn="1"/>
        </p:nvSpPr>
        <p:spPr>
          <a:xfrm>
            <a:off x="840352" y="3679460"/>
            <a:ext cx="72000" cy="72000"/>
          </a:xfrm>
          <a:prstGeom prst="ellipse">
            <a:avLst/>
          </a:prstGeom>
          <a:solidFill>
            <a:srgbClr val="D7F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174625" indent="-174625">
              <a:buFont typeface="Arial" pitchFamily="34" charset="0"/>
              <a:buChar char="•"/>
              <a:defRPr sz="1400"/>
            </a:lvl1pPr>
            <a:lvl2pPr marL="444500" indent="-176213">
              <a:buFont typeface="Arial" pitchFamily="34" charset="0"/>
              <a:buChar char="-"/>
              <a:defRPr sz="1400"/>
            </a:lvl2pPr>
            <a:lvl3pPr marL="363538" indent="0">
              <a:buNone/>
              <a:defRPr sz="1400"/>
            </a:lvl3pPr>
          </a:lstStyle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457200" y="231096"/>
            <a:ext cx="8229600" cy="7703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sub-mess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199" y="2090057"/>
            <a:ext cx="3839029" cy="4036106"/>
          </a:xfrm>
        </p:spPr>
        <p:txBody>
          <a:bodyPr/>
          <a:lstStyle>
            <a:lvl1pPr marL="174625" indent="-174625">
              <a:buFont typeface="Arial" pitchFamily="34" charset="0"/>
              <a:buChar char="•"/>
              <a:defRPr sz="1400"/>
            </a:lvl1pPr>
            <a:lvl2pPr marL="444500" indent="-176213">
              <a:buFont typeface="Arial" pitchFamily="34" charset="0"/>
              <a:buChar char="-"/>
              <a:defRPr sz="1400"/>
            </a:lvl2pPr>
            <a:lvl3pPr marL="363538" indent="0">
              <a:buNone/>
              <a:defRPr sz="1400"/>
            </a:lvl3pPr>
          </a:lstStyle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457200" y="231096"/>
            <a:ext cx="8229600" cy="7703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0" hasCustomPrompt="1"/>
          </p:nvPr>
        </p:nvSpPr>
        <p:spPr>
          <a:xfrm>
            <a:off x="4847771" y="2090057"/>
            <a:ext cx="3839029" cy="4036106"/>
          </a:xfrm>
        </p:spPr>
        <p:txBody>
          <a:bodyPr/>
          <a:lstStyle>
            <a:lvl1pPr marL="174625" indent="-174625">
              <a:buFont typeface="Arial" pitchFamily="34" charset="0"/>
              <a:buChar char="•"/>
              <a:defRPr sz="1400"/>
            </a:lvl1pPr>
            <a:lvl2pPr marL="444500" indent="-176213">
              <a:buFont typeface="Arial" pitchFamily="34" charset="0"/>
              <a:buChar char="-"/>
              <a:defRPr sz="1400"/>
            </a:lvl2pPr>
            <a:lvl3pPr marL="363538" indent="0">
              <a:buNone/>
              <a:defRPr sz="1400"/>
            </a:lvl3pPr>
          </a:lstStyle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1300161"/>
            <a:ext cx="3837600" cy="648000"/>
          </a:xfrm>
          <a:gradFill flip="none" rotWithShape="0">
            <a:gsLst>
              <a:gs pos="88000">
                <a:schemeClr val="accent1">
                  <a:lumMod val="0"/>
                  <a:lumOff val="100000"/>
                  <a:alpha val="0"/>
                </a:schemeClr>
              </a:gs>
              <a:gs pos="89000">
                <a:srgbClr val="A9E52E"/>
              </a:gs>
              <a:gs pos="90000">
                <a:srgbClr val="A9E52E"/>
              </a:gs>
              <a:gs pos="91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bIns="108000" anchor="b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 err="1" smtClean="0"/>
              <a:t>Sub</a:t>
            </a:r>
            <a:r>
              <a:rPr lang="fr-FR" dirty="0" smtClean="0"/>
              <a:t>-Message 1</a:t>
            </a:r>
          </a:p>
        </p:txBody>
      </p:sp>
      <p:sp>
        <p:nvSpPr>
          <p:cNvPr id="26" name="Espace réservé du texte 24"/>
          <p:cNvSpPr>
            <a:spLocks noGrp="1"/>
          </p:cNvSpPr>
          <p:nvPr>
            <p:ph type="body" sz="quarter" idx="12" hasCustomPrompt="1"/>
          </p:nvPr>
        </p:nvSpPr>
        <p:spPr>
          <a:xfrm>
            <a:off x="4847771" y="1300161"/>
            <a:ext cx="3839029" cy="648000"/>
          </a:xfrm>
          <a:gradFill>
            <a:gsLst>
              <a:gs pos="88000">
                <a:schemeClr val="accent1">
                  <a:lumMod val="0"/>
                  <a:lumOff val="100000"/>
                  <a:alpha val="0"/>
                </a:schemeClr>
              </a:gs>
              <a:gs pos="90000">
                <a:srgbClr val="A9E52E"/>
              </a:gs>
              <a:gs pos="89000">
                <a:srgbClr val="A9E52E"/>
              </a:gs>
              <a:gs pos="91000">
                <a:schemeClr val="bg1">
                  <a:alpha val="0"/>
                  <a:lumMod val="100000"/>
                </a:schemeClr>
              </a:gs>
            </a:gsLst>
            <a:lin ang="5400000" scaled="1"/>
          </a:gradFill>
        </p:spPr>
        <p:txBody>
          <a:bodyPr bIns="108000" anchor="b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 err="1" smtClean="0"/>
              <a:t>Sub</a:t>
            </a:r>
            <a:r>
              <a:rPr lang="fr-FR" dirty="0" smtClean="0"/>
              <a:t>-Message 2</a:t>
            </a:r>
          </a:p>
        </p:txBody>
      </p:sp>
    </p:spTree>
    <p:extLst>
      <p:ext uri="{BB962C8B-B14F-4D97-AF65-F5344CB8AC3E}">
        <p14:creationId xmlns:p14="http://schemas.microsoft.com/office/powerpoint/2010/main" val="2406476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submessages -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199" y="2090057"/>
            <a:ext cx="3839029" cy="4036106"/>
          </a:xfrm>
        </p:spPr>
        <p:txBody>
          <a:bodyPr/>
          <a:lstStyle>
            <a:lvl1pPr marL="174625" indent="-174625">
              <a:buFont typeface="Arial" pitchFamily="34" charset="0"/>
              <a:buChar char="•"/>
              <a:defRPr sz="1400"/>
            </a:lvl1pPr>
            <a:lvl2pPr marL="444500" indent="-176213">
              <a:buFont typeface="Arial" pitchFamily="34" charset="0"/>
              <a:buChar char="-"/>
              <a:defRPr sz="1400" baseline="0"/>
            </a:lvl2pPr>
            <a:lvl3pPr marL="363538" indent="0">
              <a:buNone/>
              <a:defRPr sz="1400"/>
            </a:lvl3pPr>
          </a:lstStyle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457200" y="231096"/>
            <a:ext cx="8229600" cy="7703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0" hasCustomPrompt="1"/>
          </p:nvPr>
        </p:nvSpPr>
        <p:spPr>
          <a:xfrm>
            <a:off x="4847771" y="2090057"/>
            <a:ext cx="3839029" cy="4036106"/>
          </a:xfrm>
        </p:spPr>
        <p:txBody>
          <a:bodyPr/>
          <a:lstStyle>
            <a:lvl1pPr marL="174625" indent="-174625">
              <a:buFont typeface="Arial" pitchFamily="34" charset="0"/>
              <a:buChar char="•"/>
              <a:defRPr sz="1400"/>
            </a:lvl1pPr>
            <a:lvl2pPr marL="444500" indent="-176213">
              <a:buFont typeface="Arial" pitchFamily="34" charset="0"/>
              <a:buChar char="-"/>
              <a:defRPr sz="1400"/>
            </a:lvl2pPr>
            <a:lvl3pPr marL="363538" indent="0">
              <a:buNone/>
              <a:defRPr sz="1400"/>
            </a:lvl3pPr>
          </a:lstStyle>
          <a:p>
            <a:pPr lvl="0"/>
            <a:r>
              <a:rPr lang="fr-FR" dirty="0" smtClean="0"/>
              <a:t>First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1300161"/>
            <a:ext cx="3837600" cy="648000"/>
          </a:xfrm>
          <a:noFill/>
          <a:ln>
            <a:noFill/>
          </a:ln>
        </p:spPr>
        <p:txBody>
          <a:bodyPr bIns="108000" anchor="b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 err="1" smtClean="0"/>
              <a:t>Sub</a:t>
            </a:r>
            <a:r>
              <a:rPr lang="fr-FR" dirty="0" smtClean="0"/>
              <a:t>-Message 1</a:t>
            </a:r>
          </a:p>
        </p:txBody>
      </p:sp>
      <p:sp>
        <p:nvSpPr>
          <p:cNvPr id="26" name="Espace réservé du texte 24"/>
          <p:cNvSpPr>
            <a:spLocks noGrp="1"/>
          </p:cNvSpPr>
          <p:nvPr>
            <p:ph type="body" sz="quarter" idx="12" hasCustomPrompt="1"/>
          </p:nvPr>
        </p:nvSpPr>
        <p:spPr>
          <a:xfrm>
            <a:off x="4847771" y="1300161"/>
            <a:ext cx="3839029" cy="648000"/>
          </a:xfrm>
          <a:noFill/>
        </p:spPr>
        <p:txBody>
          <a:bodyPr bIns="108000" anchor="b" anchorCtr="0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 err="1" smtClean="0"/>
              <a:t>Sub</a:t>
            </a:r>
            <a:r>
              <a:rPr lang="fr-FR" dirty="0" smtClean="0"/>
              <a:t>-Message 2</a:t>
            </a:r>
          </a:p>
        </p:txBody>
      </p:sp>
    </p:spTree>
    <p:extLst>
      <p:ext uri="{BB962C8B-B14F-4D97-AF65-F5344CB8AC3E}">
        <p14:creationId xmlns:p14="http://schemas.microsoft.com/office/powerpoint/2010/main" val="653150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457200" y="231096"/>
            <a:ext cx="8229600" cy="7703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12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432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2073597" y="1751882"/>
            <a:ext cx="4996806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0" dirty="0" smtClean="0">
                <a:solidFill>
                  <a:srgbClr val="86E02D"/>
                </a:solidFill>
              </a:rPr>
              <a:t>!&amp;?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456909" y="232311"/>
            <a:ext cx="8239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Q&amp;A</a:t>
            </a:r>
            <a:endParaRPr lang="fr-F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4527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 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570288" y="6667953"/>
            <a:ext cx="231826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Copyright ©</a:t>
            </a:r>
            <a:r>
              <a:rPr lang="en-US" sz="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2014</a:t>
            </a:r>
            <a:r>
              <a:rPr lang="en-US" sz="800" baseline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ShARE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All Rights Reserved 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8799544" y="6477229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74FA9375-3916-49BE-897A-5DC51341A6EE}" type="slidenum">
              <a:rPr lang="en-US" sz="1200" b="1"/>
              <a:pPr/>
              <a:t>‹#›</a:t>
            </a:fld>
            <a:endParaRPr lang="en-US" sz="1200" b="1"/>
          </a:p>
        </p:txBody>
      </p:sp>
      <p:sp>
        <p:nvSpPr>
          <p:cNvPr id="2" name="Oval 1"/>
          <p:cNvSpPr/>
          <p:nvPr userDrawn="1"/>
        </p:nvSpPr>
        <p:spPr>
          <a:xfrm>
            <a:off x="72574" y="29028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334511" y="43992"/>
            <a:ext cx="144000" cy="144000"/>
          </a:xfrm>
          <a:prstGeom prst="ellipse">
            <a:avLst/>
          </a:prstGeom>
          <a:solidFill>
            <a:srgbClr val="D7F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 userDrawn="1"/>
        </p:nvSpPr>
        <p:spPr>
          <a:xfrm>
            <a:off x="581708" y="77783"/>
            <a:ext cx="72000" cy="72000"/>
          </a:xfrm>
          <a:prstGeom prst="ellipse">
            <a:avLst/>
          </a:prstGeom>
          <a:solidFill>
            <a:srgbClr val="D7F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2" r:id="rId2"/>
    <p:sldLayoutId id="2147483776" r:id="rId3"/>
    <p:sldLayoutId id="2147483777" r:id="rId4"/>
    <p:sldLayoutId id="2147483778" r:id="rId5"/>
    <p:sldLayoutId id="2147483775" r:id="rId6"/>
    <p:sldLayoutId id="2147483779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1"/>
          </a:solidFill>
          <a:latin typeface="Bebas Neue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pitchFamily="34" charset="0"/>
          <a:cs typeface="Arial" pitchFamily="34" charset="0"/>
        </a:defRPr>
      </a:lvl9pPr>
    </p:titleStyle>
    <p:bodyStyle>
      <a:lvl1pPr marL="93663" indent="-93663" algn="l" rtl="0" eaLnBrk="1" fontAlgn="base" hangingPunct="1">
        <a:spcBef>
          <a:spcPct val="20000"/>
        </a:spcBef>
        <a:spcAft>
          <a:spcPct val="0"/>
        </a:spcAft>
        <a:buClr>
          <a:srgbClr val="86E02D"/>
        </a:buClr>
        <a:buFont typeface="Arial" pitchFamily="34" charset="0"/>
        <a:buChar char="•"/>
        <a:defRPr sz="1400" b="1">
          <a:solidFill>
            <a:schemeClr val="tx1"/>
          </a:solidFill>
          <a:latin typeface="+mn-lt"/>
          <a:ea typeface="+mn-ea"/>
          <a:cs typeface="+mn-cs"/>
        </a:defRPr>
      </a:lvl1pPr>
      <a:lvl2pPr marL="363538" indent="-188913" algn="l" rtl="0" eaLnBrk="1" fontAlgn="base" hangingPunct="1">
        <a:spcBef>
          <a:spcPct val="20000"/>
        </a:spcBef>
        <a:spcAft>
          <a:spcPct val="0"/>
        </a:spcAft>
        <a:buClr>
          <a:srgbClr val="86E02D"/>
        </a:buClr>
        <a:buFont typeface="Arial" pitchFamily="34" charset="0"/>
        <a:buChar char="-"/>
        <a:defRPr sz="1400">
          <a:solidFill>
            <a:schemeClr val="tx1"/>
          </a:solidFill>
          <a:latin typeface="+mn-lt"/>
          <a:cs typeface="+mn-cs"/>
        </a:defRPr>
      </a:lvl2pPr>
      <a:lvl3pPr marL="793750" indent="-104775" algn="l" rtl="0" eaLnBrk="1" fontAlgn="base" hangingPunct="1">
        <a:spcBef>
          <a:spcPct val="20000"/>
        </a:spcBef>
        <a:spcAft>
          <a:spcPct val="0"/>
        </a:spcAft>
        <a:buClr>
          <a:srgbClr val="86E02D"/>
        </a:buClr>
        <a:buFont typeface="Arial" pitchFamily="34" charset="0"/>
        <a:buChar char="‗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New ShARE template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257225" y="305839"/>
            <a:ext cx="1721885" cy="454025"/>
          </a:xfrm>
        </p:spPr>
        <p:txBody>
          <a:bodyPr/>
          <a:lstStyle/>
          <a:p>
            <a:r>
              <a:rPr lang="en-GB" dirty="0" smtClean="0"/>
              <a:t>25 February 2014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Guide and examples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changed the templates for 2 reasons</a:t>
            </a:r>
            <a:endParaRPr lang="en-US" b="0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20700" y="2736937"/>
            <a:ext cx="6569648" cy="214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86E02D"/>
              </a:buClr>
              <a:buFont typeface="+mj-lt"/>
              <a:buAutoNum type="arabicPeriod"/>
            </a:pPr>
            <a:r>
              <a:rPr lang="en-US" sz="1400" b="1" dirty="0">
                <a:latin typeface="+mn-lt"/>
                <a:cs typeface="+mn-cs"/>
              </a:rPr>
              <a:t>Align it to new branded website</a:t>
            </a:r>
          </a:p>
          <a:p>
            <a:pPr marL="509588" lvl="1" indent="-16510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-"/>
            </a:pPr>
            <a:r>
              <a:rPr lang="en-US" sz="1400" dirty="0">
                <a:latin typeface="+mn-lt"/>
                <a:cs typeface="+mn-cs"/>
              </a:rPr>
              <a:t>Align color scheme</a:t>
            </a:r>
          </a:p>
          <a:p>
            <a:pPr marL="509588" lvl="1" indent="-16510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-"/>
            </a:pPr>
            <a:r>
              <a:rPr lang="en-US" sz="1400" dirty="0">
                <a:latin typeface="+mn-lt"/>
                <a:cs typeface="+mn-cs"/>
              </a:rPr>
              <a:t>Align style</a:t>
            </a:r>
          </a:p>
          <a:p>
            <a:pPr marL="266700" indent="-26670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endParaRPr lang="en-US" sz="1400" b="1" dirty="0">
              <a:latin typeface="+mn-lt"/>
              <a:cs typeface="+mn-cs"/>
            </a:endParaRPr>
          </a:p>
          <a:p>
            <a:pPr marL="266700" indent="-26670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endParaRPr lang="en-US" sz="1400" b="1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86E02D"/>
              </a:buClr>
              <a:buFont typeface="+mj-lt"/>
              <a:buAutoNum type="arabicPeriod" startAt="2"/>
            </a:pPr>
            <a:r>
              <a:rPr lang="en-US" sz="1400" b="1" dirty="0">
                <a:latin typeface="+mn-lt"/>
                <a:cs typeface="+mn-cs"/>
              </a:rPr>
              <a:t>Make our design simpler.</a:t>
            </a:r>
          </a:p>
          <a:p>
            <a:pPr marL="266700" indent="-26670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endParaRPr lang="en-US" sz="1400" b="1" dirty="0">
              <a:latin typeface="+mn-lt"/>
              <a:cs typeface="+mn-cs"/>
            </a:endParaRPr>
          </a:p>
          <a:p>
            <a:pPr marL="266700" indent="-26670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endParaRPr lang="en-US" sz="1400" b="1" dirty="0">
              <a:latin typeface="+mn-lt"/>
              <a:cs typeface="+mn-cs"/>
            </a:endParaRPr>
          </a:p>
        </p:txBody>
      </p:sp>
      <p:sp>
        <p:nvSpPr>
          <p:cNvPr id="4" name="TextBox 21"/>
          <p:cNvSpPr txBox="1">
            <a:spLocks noChangeArrowheads="1"/>
          </p:cNvSpPr>
          <p:nvPr/>
        </p:nvSpPr>
        <p:spPr bwMode="auto">
          <a:xfrm>
            <a:off x="450877" y="1784005"/>
            <a:ext cx="56721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 smtClean="0"/>
              <a:t>Rationales to change the template</a:t>
            </a:r>
            <a:endParaRPr lang="en-US" sz="1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0876" y="2182519"/>
            <a:ext cx="48106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99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</a:t>
            </a:r>
            <a:r>
              <a:rPr lang="en-US" dirty="0" smtClean="0"/>
              <a:t>colors did not change much except the green</a:t>
            </a:r>
            <a:endParaRPr lang="en-US" dirty="0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191000" y="2667000"/>
            <a:ext cx="838200" cy="533400"/>
          </a:xfrm>
          <a:prstGeom prst="rect">
            <a:avLst/>
          </a:prstGeom>
          <a:solidFill>
            <a:srgbClr val="86E02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4191000" y="3657600"/>
            <a:ext cx="838200" cy="533400"/>
          </a:xfrm>
          <a:prstGeom prst="rect">
            <a:avLst/>
          </a:prstGeom>
          <a:solidFill>
            <a:srgbClr val="D7F68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4191000" y="4648200"/>
            <a:ext cx="838200" cy="533400"/>
          </a:xfrm>
          <a:prstGeom prst="rect">
            <a:avLst/>
          </a:prstGeom>
          <a:solidFill>
            <a:srgbClr val="EFFB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5334000" y="2667000"/>
            <a:ext cx="838200" cy="5334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5334000" y="3657600"/>
            <a:ext cx="838200" cy="5334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5334000" y="4648200"/>
            <a:ext cx="838200" cy="5334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7772400" y="2667000"/>
            <a:ext cx="838200" cy="533400"/>
          </a:xfrm>
          <a:prstGeom prst="rect">
            <a:avLst/>
          </a:prstGeom>
          <a:solidFill>
            <a:srgbClr val="FD8C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7772400" y="3657600"/>
            <a:ext cx="838200" cy="533400"/>
          </a:xfrm>
          <a:prstGeom prst="rect">
            <a:avLst/>
          </a:prstGeom>
          <a:solidFill>
            <a:srgbClr val="FEB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7772400" y="4648200"/>
            <a:ext cx="838200" cy="533400"/>
          </a:xfrm>
          <a:prstGeom prst="rect">
            <a:avLst/>
          </a:prstGeom>
          <a:solidFill>
            <a:srgbClr val="FFE1B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6553200" y="2667000"/>
            <a:ext cx="838200" cy="533400"/>
          </a:xfrm>
          <a:prstGeom prst="rect">
            <a:avLst/>
          </a:prstGeom>
          <a:solidFill>
            <a:srgbClr val="0893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6553200" y="3657600"/>
            <a:ext cx="838200" cy="533400"/>
          </a:xfrm>
          <a:prstGeom prst="rect">
            <a:avLst/>
          </a:prstGeom>
          <a:solidFill>
            <a:srgbClr val="6AC7F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6553200" y="4648200"/>
            <a:ext cx="838200" cy="533400"/>
          </a:xfrm>
          <a:prstGeom prst="rect">
            <a:avLst/>
          </a:prstGeom>
          <a:solidFill>
            <a:srgbClr val="CDECF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4191000" y="1485900"/>
            <a:ext cx="441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Background</a:t>
            </a:r>
          </a:p>
        </p:txBody>
      </p:sp>
      <p:sp>
        <p:nvSpPr>
          <p:cNvPr id="67609" name="AutoShape 25"/>
          <p:cNvSpPr>
            <a:spLocks noChangeArrowheads="1"/>
          </p:cNvSpPr>
          <p:nvPr/>
        </p:nvSpPr>
        <p:spPr bwMode="auto">
          <a:xfrm>
            <a:off x="4191000" y="2209800"/>
            <a:ext cx="4419600" cy="304800"/>
          </a:xfrm>
          <a:prstGeom prst="rightArrow">
            <a:avLst>
              <a:gd name="adj1" fmla="val 50000"/>
              <a:gd name="adj2" fmla="val 117678"/>
            </a:avLst>
          </a:prstGeom>
          <a:solidFill>
            <a:srgbClr val="EAEAE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/>
              <a:t>By priority</a:t>
            </a:r>
          </a:p>
        </p:txBody>
      </p:sp>
      <p:sp>
        <p:nvSpPr>
          <p:cNvPr id="67610" name="Rectangle 26"/>
          <p:cNvSpPr>
            <a:spLocks noChangeArrowheads="1"/>
          </p:cNvSpPr>
          <p:nvPr/>
        </p:nvSpPr>
        <p:spPr bwMode="auto">
          <a:xfrm>
            <a:off x="609600" y="14859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Text</a:t>
            </a:r>
            <a:endParaRPr lang="en-US" sz="2400" b="1" dirty="0"/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955675" y="25146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Title</a:t>
            </a: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971550" y="2895600"/>
            <a:ext cx="5597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i="1" dirty="0" smtClean="0"/>
              <a:t>Black</a:t>
            </a:r>
            <a:endParaRPr lang="en-US" sz="1200" i="1" dirty="0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1033463" y="347662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Body text</a:t>
            </a:r>
          </a:p>
        </p:txBody>
      </p:sp>
      <p:sp>
        <p:nvSpPr>
          <p:cNvPr id="67616" name="Text Box 32"/>
          <p:cNvSpPr txBox="1">
            <a:spLocks noChangeArrowheads="1"/>
          </p:cNvSpPr>
          <p:nvPr/>
        </p:nvSpPr>
        <p:spPr bwMode="auto">
          <a:xfrm>
            <a:off x="971550" y="3810000"/>
            <a:ext cx="555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i="1" dirty="0"/>
              <a:t>Black</a:t>
            </a:r>
          </a:p>
        </p:txBody>
      </p:sp>
      <p:sp>
        <p:nvSpPr>
          <p:cNvPr id="67617" name="Text Box 33"/>
          <p:cNvSpPr txBox="1">
            <a:spLocks noChangeArrowheads="1"/>
          </p:cNvSpPr>
          <p:nvPr/>
        </p:nvSpPr>
        <p:spPr bwMode="auto">
          <a:xfrm>
            <a:off x="2209800" y="5818188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buClr>
                <a:schemeClr val="folHlink"/>
              </a:buClr>
              <a:buFont typeface="Arial" pitchFamily="34" charset="0"/>
              <a:buChar char="•"/>
            </a:pPr>
            <a:r>
              <a:rPr lang="en-US" sz="1400" b="1" dirty="0"/>
              <a:t>Only use the colors above and if necessary use the “format painter” tool</a:t>
            </a:r>
          </a:p>
        </p:txBody>
      </p:sp>
      <p:pic>
        <p:nvPicPr>
          <p:cNvPr id="67618" name="Picture 3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33800" y="6100108"/>
            <a:ext cx="381000" cy="381000"/>
          </a:xfrm>
          <a:noFill/>
          <a:ln>
            <a:solidFill>
              <a:schemeClr val="bg2"/>
            </a:solidFill>
          </a:ln>
        </p:spPr>
      </p:pic>
      <p:sp>
        <p:nvSpPr>
          <p:cNvPr id="67621" name="Text Box 37"/>
          <p:cNvSpPr txBox="1">
            <a:spLocks noChangeArrowheads="1"/>
          </p:cNvSpPr>
          <p:nvPr/>
        </p:nvSpPr>
        <p:spPr bwMode="auto">
          <a:xfrm>
            <a:off x="1047750" y="4419600"/>
            <a:ext cx="1314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893E0"/>
                </a:solidFill>
              </a:rPr>
              <a:t>Highlight text</a:t>
            </a:r>
          </a:p>
        </p:txBody>
      </p:sp>
      <p:sp>
        <p:nvSpPr>
          <p:cNvPr id="67622" name="Text Box 38"/>
          <p:cNvSpPr txBox="1">
            <a:spLocks noChangeArrowheads="1"/>
          </p:cNvSpPr>
          <p:nvPr/>
        </p:nvSpPr>
        <p:spPr bwMode="auto">
          <a:xfrm>
            <a:off x="1047750" y="4876800"/>
            <a:ext cx="1314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D8C03"/>
                </a:solidFill>
              </a:rPr>
              <a:t>Highlight text</a:t>
            </a:r>
          </a:p>
        </p:txBody>
      </p:sp>
      <p:sp>
        <p:nvSpPr>
          <p:cNvPr id="67624" name="AutoShape 40"/>
          <p:cNvSpPr>
            <a:spLocks noChangeArrowheads="1"/>
          </p:cNvSpPr>
          <p:nvPr/>
        </p:nvSpPr>
        <p:spPr bwMode="auto">
          <a:xfrm>
            <a:off x="533400" y="5715000"/>
            <a:ext cx="1295400" cy="685800"/>
          </a:xfrm>
          <a:prstGeom prst="roundRect">
            <a:avLst>
              <a:gd name="adj" fmla="val 16667"/>
            </a:avLst>
          </a:prstGeom>
          <a:solidFill>
            <a:srgbClr val="D7F68A"/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400" b="1"/>
              <a:t>Instructions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29587" y="1987647"/>
            <a:ext cx="3447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36696" y="1987647"/>
            <a:ext cx="3447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Font</a:t>
            </a:r>
          </a:p>
          <a:p>
            <a:pPr lvl="1"/>
            <a:r>
              <a:rPr lang="en-US" dirty="0" smtClean="0"/>
              <a:t>We use ONLY “</a:t>
            </a:r>
            <a:r>
              <a:rPr lang="en-US" dirty="0" err="1" smtClean="0"/>
              <a:t>arial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We use bold only at the level 1 of bulleting</a:t>
            </a:r>
          </a:p>
          <a:p>
            <a:pPr lvl="1"/>
            <a:r>
              <a:rPr lang="en-US" dirty="0"/>
              <a:t>We use italic for quote only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Size</a:t>
            </a:r>
          </a:p>
          <a:p>
            <a:pPr lvl="1"/>
            <a:r>
              <a:rPr lang="en-US" dirty="0"/>
              <a:t>The size of text can not be less than “10” and can not be more than  “16”</a:t>
            </a:r>
          </a:p>
          <a:p>
            <a:pPr lvl="1"/>
            <a:r>
              <a:rPr lang="en-US" dirty="0"/>
              <a:t>The size of the title can not change (20)</a:t>
            </a:r>
          </a:p>
          <a:p>
            <a:pPr lvl="1"/>
            <a:r>
              <a:rPr lang="en-US" dirty="0"/>
              <a:t>The size in the core body of the text must be the same on one slide though it can vary from slide to slide</a:t>
            </a:r>
          </a:p>
          <a:p>
            <a:pPr lvl="1"/>
            <a:r>
              <a:rPr lang="en-US" dirty="0"/>
              <a:t>The size of the text inside a box/title should be bigger than the text is </a:t>
            </a:r>
            <a:r>
              <a:rPr lang="en-US" dirty="0" smtClean="0"/>
              <a:t>referring</a:t>
            </a:r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&amp; bulleting almost remained similar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fr-CH" dirty="0" err="1"/>
              <a:t>Bullets</a:t>
            </a:r>
            <a:r>
              <a:rPr lang="fr-CH" dirty="0"/>
              <a:t> (</a:t>
            </a:r>
            <a:r>
              <a:rPr lang="fr-CH" dirty="0" err="1"/>
              <a:t>level</a:t>
            </a:r>
            <a:r>
              <a:rPr lang="fr-CH" dirty="0"/>
              <a:t> 1</a:t>
            </a:r>
            <a:r>
              <a:rPr lang="fr-CH" dirty="0" smtClean="0"/>
              <a:t>)</a:t>
            </a:r>
          </a:p>
          <a:p>
            <a:pPr lvl="1"/>
            <a:r>
              <a:rPr lang="en-US" dirty="0"/>
              <a:t>There are 2 levels of bullets (level 2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Don’t add one more level and respect the bulleting </a:t>
            </a:r>
            <a:r>
              <a:rPr lang="en-US" dirty="0" smtClean="0"/>
              <a:t>format</a:t>
            </a:r>
            <a:endParaRPr lang="en-US" dirty="0"/>
          </a:p>
          <a:p>
            <a:pPr lvl="1"/>
            <a:r>
              <a:rPr lang="en-US" dirty="0"/>
              <a:t>Respect the indent (space organization of the bullets) and use the </a:t>
            </a:r>
            <a:r>
              <a:rPr lang="en-US" dirty="0" smtClean="0"/>
              <a:t>ruler</a:t>
            </a:r>
            <a:endParaRPr lang="en-US" dirty="0"/>
          </a:p>
          <a:p>
            <a:pPr lvl="1"/>
            <a:endParaRPr lang="fr-CH" dirty="0" smtClean="0"/>
          </a:p>
          <a:p>
            <a:pPr lvl="1"/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fr-CH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Bulleting</a:t>
            </a:r>
          </a:p>
        </p:txBody>
      </p:sp>
    </p:spTree>
    <p:extLst>
      <p:ext uri="{BB962C8B-B14F-4D97-AF65-F5344CB8AC3E}">
        <p14:creationId xmlns:p14="http://schemas.microsoft.com/office/powerpoint/2010/main" val="33637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err="1" smtClean="0"/>
              <a:t>Color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Font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Bullets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Master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summary, few things have changed. It should be easy to get used to it.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72590" y="1499016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Before</a:t>
            </a:r>
            <a:endParaRPr lang="en-GB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90425" y="1499016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After</a:t>
            </a:r>
            <a:endParaRPr lang="en-GB" sz="14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50711" y="1987647"/>
            <a:ext cx="1815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963931" y="1987647"/>
            <a:ext cx="1815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7668" y="3357797"/>
            <a:ext cx="2188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Same, except title font size which is now 20</a:t>
            </a:r>
            <a:endParaRPr lang="en-GB" sz="12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921" y="2405506"/>
            <a:ext cx="917544" cy="52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310859" y="2345414"/>
            <a:ext cx="1034321" cy="638175"/>
          </a:xfrm>
          <a:prstGeom prst="rect">
            <a:avLst/>
          </a:prstGeom>
          <a:solidFill>
            <a:srgbClr val="86E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77631" y="5230371"/>
            <a:ext cx="2188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Download the new master</a:t>
            </a:r>
            <a:endParaRPr lang="en-GB" sz="12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77631" y="4455667"/>
            <a:ext cx="2188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First level bullet is now round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6318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8438"/>
            <a:ext cx="8229600" cy="102076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en-US" altLang="zh-CN" sz="2000" b="1" dirty="0" smtClean="0">
                <a:latin typeface="+mj-lt"/>
                <a:ea typeface="SimSun" pitchFamily="2" charset="-122"/>
              </a:rPr>
              <a:t>Chinese government is encouraging development of clean power generation to cut carbon dioxide emission</a:t>
            </a:r>
          </a:p>
        </p:txBody>
      </p:sp>
      <p:sp>
        <p:nvSpPr>
          <p:cNvPr id="8195" name="Text Box 10"/>
          <p:cNvSpPr txBox="1">
            <a:spLocks noChangeArrowheads="1"/>
          </p:cNvSpPr>
          <p:nvPr/>
        </p:nvSpPr>
        <p:spPr bwMode="auto">
          <a:xfrm>
            <a:off x="214313" y="5502768"/>
            <a:ext cx="14747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SimSun" pitchFamily="2" charset="-122"/>
              </a:rPr>
              <a:t>Demo </a:t>
            </a:r>
            <a:r>
              <a:rPr lang="en-US" altLang="zh-CN" sz="1200" b="1" dirty="0" smtClean="0">
                <a:ea typeface="SimSun" pitchFamily="2" charset="-122"/>
              </a:rPr>
              <a:t>Project</a:t>
            </a:r>
            <a:endParaRPr lang="en-US" altLang="zh-CN" sz="1200" b="1" dirty="0">
              <a:ea typeface="SimSun" pitchFamily="2" charset="-122"/>
            </a:endParaRPr>
          </a:p>
        </p:txBody>
      </p: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455613" y="3135805"/>
            <a:ext cx="1030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 dirty="0">
                <a:ea typeface="SimSun" pitchFamily="2" charset="-122"/>
              </a:rPr>
              <a:t>Description</a:t>
            </a:r>
          </a:p>
        </p:txBody>
      </p:sp>
      <p:sp>
        <p:nvSpPr>
          <p:cNvPr id="8199" name="Rectangle 16"/>
          <p:cNvSpPr>
            <a:spLocks noChangeArrowheads="1"/>
          </p:cNvSpPr>
          <p:nvPr/>
        </p:nvSpPr>
        <p:spPr bwMode="auto">
          <a:xfrm>
            <a:off x="1793874" y="2548430"/>
            <a:ext cx="2160000" cy="407988"/>
          </a:xfrm>
          <a:prstGeom prst="rect">
            <a:avLst/>
          </a:prstGeom>
          <a:solidFill>
            <a:srgbClr val="86E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 dirty="0" smtClean="0">
                <a:ea typeface="SimSun" pitchFamily="2" charset="-122"/>
              </a:rPr>
              <a:t>Solar Power</a:t>
            </a:r>
            <a:endParaRPr lang="en-US" altLang="zh-CN" sz="1200" b="1" dirty="0">
              <a:ea typeface="SimSun" pitchFamily="2" charset="-122"/>
            </a:endParaRPr>
          </a:p>
        </p:txBody>
      </p:sp>
      <p:sp>
        <p:nvSpPr>
          <p:cNvPr id="8200" name="Rectangle 17"/>
          <p:cNvSpPr>
            <a:spLocks noChangeArrowheads="1"/>
          </p:cNvSpPr>
          <p:nvPr/>
        </p:nvSpPr>
        <p:spPr bwMode="auto">
          <a:xfrm>
            <a:off x="4114800" y="2548430"/>
            <a:ext cx="2160000" cy="407987"/>
          </a:xfrm>
          <a:prstGeom prst="rect">
            <a:avLst/>
          </a:prstGeom>
          <a:solidFill>
            <a:srgbClr val="86E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 dirty="0" smtClean="0">
                <a:ea typeface="SimSun" pitchFamily="2" charset="-122"/>
              </a:rPr>
              <a:t>Wind Power</a:t>
            </a:r>
            <a:endParaRPr lang="en-US" altLang="zh-CN" sz="1200" b="1" dirty="0">
              <a:ea typeface="SimSun" pitchFamily="2" charset="-122"/>
            </a:endParaRPr>
          </a:p>
        </p:txBody>
      </p:sp>
      <p:sp>
        <p:nvSpPr>
          <p:cNvPr id="8201" name="Rectangle 18"/>
          <p:cNvSpPr>
            <a:spLocks noChangeArrowheads="1"/>
          </p:cNvSpPr>
          <p:nvPr/>
        </p:nvSpPr>
        <p:spPr bwMode="auto">
          <a:xfrm>
            <a:off x="6461124" y="2548430"/>
            <a:ext cx="2160000" cy="407987"/>
          </a:xfrm>
          <a:prstGeom prst="rect">
            <a:avLst/>
          </a:prstGeom>
          <a:solidFill>
            <a:srgbClr val="86E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 dirty="0" smtClean="0">
                <a:ea typeface="SimSun" pitchFamily="2" charset="-122"/>
              </a:rPr>
              <a:t>Nuclear Power</a:t>
            </a:r>
            <a:endParaRPr lang="en-US" altLang="zh-CN" sz="1200" b="1" dirty="0">
              <a:ea typeface="SimSun" pitchFamily="2" charset="-122"/>
            </a:endParaRPr>
          </a:p>
        </p:txBody>
      </p:sp>
      <p:sp>
        <p:nvSpPr>
          <p:cNvPr id="8202" name="Rectangle 3"/>
          <p:cNvSpPr>
            <a:spLocks noChangeArrowheads="1"/>
          </p:cNvSpPr>
          <p:nvPr/>
        </p:nvSpPr>
        <p:spPr bwMode="auto">
          <a:xfrm>
            <a:off x="6484938" y="5475780"/>
            <a:ext cx="2030412" cy="298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altLang="zh-CN" sz="1000" dirty="0" err="1" smtClean="0">
                <a:ea typeface="SimSun" pitchFamily="2" charset="-122"/>
              </a:rPr>
              <a:t>Ningde</a:t>
            </a:r>
            <a:r>
              <a:rPr lang="en-US" altLang="zh-CN" sz="1000" dirty="0" smtClean="0">
                <a:ea typeface="SimSun" pitchFamily="2" charset="-122"/>
              </a:rPr>
              <a:t> Nuclear Station</a:t>
            </a:r>
          </a:p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altLang="zh-CN" sz="1000" dirty="0" smtClean="0">
                <a:ea typeface="SimSun" pitchFamily="2" charset="-122"/>
              </a:rPr>
              <a:t>CAP1400 Nuclear Pilot Project</a:t>
            </a:r>
          </a:p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endParaRPr lang="en-US" altLang="zh-CN" sz="1000" dirty="0">
              <a:ea typeface="SimSun" pitchFamily="2" charset="-122"/>
            </a:endParaRPr>
          </a:p>
        </p:txBody>
      </p:sp>
      <p:sp>
        <p:nvSpPr>
          <p:cNvPr id="8203" name="Rectangle 3"/>
          <p:cNvSpPr>
            <a:spLocks noChangeArrowheads="1"/>
          </p:cNvSpPr>
          <p:nvPr/>
        </p:nvSpPr>
        <p:spPr bwMode="auto">
          <a:xfrm>
            <a:off x="4059238" y="5275755"/>
            <a:ext cx="2278062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endParaRPr lang="en-US" altLang="zh-CN" sz="1000" dirty="0">
              <a:ea typeface="SimSun" pitchFamily="2" charset="-122"/>
            </a:endParaRPr>
          </a:p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sz="1000" dirty="0" smtClean="0"/>
              <a:t>Shanghai </a:t>
            </a:r>
            <a:r>
              <a:rPr lang="en-US" sz="1000" dirty="0" err="1" smtClean="0"/>
              <a:t>Donghai</a:t>
            </a:r>
            <a:r>
              <a:rPr lang="en-US" sz="1000" dirty="0" smtClean="0"/>
              <a:t> Bridge 102MW Offshore Wind Farm Pilot Project</a:t>
            </a:r>
            <a:endParaRPr lang="en-US" sz="1000" dirty="0" smtClean="0">
              <a:ea typeface="SimSun" pitchFamily="2" charset="-122"/>
            </a:endParaRPr>
          </a:p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sz="1000" dirty="0" err="1" smtClean="0"/>
              <a:t>Huaneng</a:t>
            </a:r>
            <a:r>
              <a:rPr lang="en-US" sz="1000" dirty="0" smtClean="0"/>
              <a:t> Jilin </a:t>
            </a:r>
            <a:r>
              <a:rPr lang="en-US" sz="1000" dirty="0" err="1" smtClean="0"/>
              <a:t>Tongyu</a:t>
            </a:r>
            <a:r>
              <a:rPr lang="en-US" sz="1000" dirty="0" smtClean="0"/>
              <a:t> wind power concession power project</a:t>
            </a:r>
            <a:endParaRPr lang="en-US" altLang="zh-CN" sz="1000" dirty="0">
              <a:ea typeface="SimSun" pitchFamily="2" charset="-122"/>
            </a:endParaRPr>
          </a:p>
        </p:txBody>
      </p:sp>
      <p:sp>
        <p:nvSpPr>
          <p:cNvPr id="8204" name="Rectangle 3"/>
          <p:cNvSpPr>
            <a:spLocks noChangeArrowheads="1"/>
          </p:cNvSpPr>
          <p:nvPr/>
        </p:nvSpPr>
        <p:spPr bwMode="auto">
          <a:xfrm>
            <a:off x="1758950" y="5483718"/>
            <a:ext cx="21082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altLang="zh-CN" sz="1000" dirty="0" smtClean="0">
                <a:ea typeface="SimSun" pitchFamily="2" charset="-122"/>
              </a:rPr>
              <a:t>China Brightness Project</a:t>
            </a:r>
          </a:p>
          <a:p>
            <a:pPr marL="171450" lvl="1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sz="1000" dirty="0" smtClean="0"/>
              <a:t>150KW </a:t>
            </a:r>
            <a:r>
              <a:rPr lang="en-US" sz="1000" dirty="0" err="1" smtClean="0"/>
              <a:t>Beita</a:t>
            </a:r>
            <a:r>
              <a:rPr lang="en-US" sz="1000" dirty="0" smtClean="0"/>
              <a:t> Mountain PV station in Xinjiang Province </a:t>
            </a:r>
          </a:p>
        </p:txBody>
      </p:sp>
      <p:sp>
        <p:nvSpPr>
          <p:cNvPr id="8205" name="Rectangle 34"/>
          <p:cNvSpPr>
            <a:spLocks noChangeArrowheads="1"/>
          </p:cNvSpPr>
          <p:nvPr/>
        </p:nvSpPr>
        <p:spPr bwMode="auto">
          <a:xfrm>
            <a:off x="103188" y="6575425"/>
            <a:ext cx="1749197" cy="215444"/>
          </a:xfrm>
          <a:prstGeom prst="rect">
            <a:avLst/>
          </a:prstGeom>
          <a:noFill/>
          <a:ln w="127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IN" altLang="zh-CN" sz="800" dirty="0">
                <a:ea typeface="SimSun" pitchFamily="2" charset="-122"/>
              </a:rPr>
              <a:t>Source: </a:t>
            </a:r>
            <a:r>
              <a:rPr lang="en-IN" altLang="zh-CN" sz="800" dirty="0" smtClean="0">
                <a:ea typeface="SimSun" pitchFamily="2" charset="-122"/>
              </a:rPr>
              <a:t>SINOVEL; TBEA; SNPTC</a:t>
            </a:r>
            <a:endParaRPr lang="en-IN" altLang="zh-CN" sz="800" dirty="0">
              <a:ea typeface="SimSun" pitchFamily="2" charset="-122"/>
            </a:endParaRPr>
          </a:p>
        </p:txBody>
      </p:sp>
      <p:grpSp>
        <p:nvGrpSpPr>
          <p:cNvPr id="2" name="Groupe 47"/>
          <p:cNvGrpSpPr>
            <a:grpSpLocks/>
          </p:cNvGrpSpPr>
          <p:nvPr/>
        </p:nvGrpSpPr>
        <p:grpSpPr bwMode="auto">
          <a:xfrm>
            <a:off x="457200" y="1780080"/>
            <a:ext cx="203200" cy="292100"/>
            <a:chOff x="714348" y="1928802"/>
            <a:chExt cx="2786082" cy="180000"/>
          </a:xfrm>
        </p:grpSpPr>
        <p:cxnSp>
          <p:nvCxnSpPr>
            <p:cNvPr id="43" name="Connecteur droit 42"/>
            <p:cNvCxnSpPr/>
            <p:nvPr/>
          </p:nvCxnSpPr>
          <p:spPr>
            <a:xfrm rot="5400000">
              <a:off x="3410430" y="2018802"/>
              <a:ext cx="180000" cy="0"/>
            </a:xfrm>
            <a:prstGeom prst="line">
              <a:avLst/>
            </a:prstGeom>
            <a:ln>
              <a:solidFill>
                <a:srgbClr val="BCE2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714348" y="2104583"/>
              <a:ext cx="2786082" cy="0"/>
            </a:xfrm>
            <a:prstGeom prst="line">
              <a:avLst/>
            </a:prstGeom>
            <a:ln>
              <a:solidFill>
                <a:srgbClr val="BCE2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48"/>
          <p:cNvGrpSpPr>
            <a:grpSpLocks/>
          </p:cNvGrpSpPr>
          <p:nvPr/>
        </p:nvGrpSpPr>
        <p:grpSpPr bwMode="auto">
          <a:xfrm>
            <a:off x="1933575" y="1892793"/>
            <a:ext cx="6562725" cy="166687"/>
            <a:chOff x="4714876" y="1928802"/>
            <a:chExt cx="2786082" cy="144000"/>
          </a:xfrm>
        </p:grpSpPr>
        <p:cxnSp>
          <p:nvCxnSpPr>
            <p:cNvPr id="42" name="Connecteur droit 41"/>
            <p:cNvCxnSpPr/>
            <p:nvPr/>
          </p:nvCxnSpPr>
          <p:spPr>
            <a:xfrm rot="5400000">
              <a:off x="4642876" y="2000802"/>
              <a:ext cx="144000" cy="0"/>
            </a:xfrm>
            <a:prstGeom prst="line">
              <a:avLst/>
            </a:prstGeom>
            <a:ln>
              <a:solidFill>
                <a:srgbClr val="BCE2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>
              <a:off x="4714876" y="2071974"/>
              <a:ext cx="2786082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10" name="TextBox 26"/>
          <p:cNvSpPr txBox="1">
            <a:spLocks noChangeArrowheads="1"/>
          </p:cNvSpPr>
          <p:nvPr/>
        </p:nvSpPr>
        <p:spPr bwMode="auto">
          <a:xfrm>
            <a:off x="1714500" y="3115168"/>
            <a:ext cx="2222500" cy="976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sz="1000" b="1" dirty="0" smtClean="0"/>
              <a:t>Solar power </a:t>
            </a:r>
            <a:r>
              <a:rPr lang="en-US" sz="1000" dirty="0" smtClean="0"/>
              <a:t>is the conversion of sunlight to electricity. Sunlight can be converted directly into electricity using photovoltaic (PV), or indirectly with concentrating solar power (CSP)</a:t>
            </a:r>
            <a:endParaRPr lang="en-US" altLang="zh-CN" sz="1000" dirty="0">
              <a:ea typeface="SimSun" pitchFamily="2" charset="-122"/>
            </a:endParaRPr>
          </a:p>
        </p:txBody>
      </p:sp>
      <p:sp>
        <p:nvSpPr>
          <p:cNvPr id="8211" name="TextBox 27"/>
          <p:cNvSpPr txBox="1">
            <a:spLocks noChangeArrowheads="1"/>
          </p:cNvSpPr>
          <p:nvPr/>
        </p:nvSpPr>
        <p:spPr bwMode="auto">
          <a:xfrm>
            <a:off x="4017963" y="3108818"/>
            <a:ext cx="2243137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sz="1000" b="1" dirty="0" smtClean="0"/>
              <a:t>Wind power</a:t>
            </a:r>
            <a:r>
              <a:rPr lang="en-US" sz="1000" dirty="0" smtClean="0"/>
              <a:t> is the conversion of wind energy into a useful form of energy, such as using wind turbines to make electricity</a:t>
            </a:r>
            <a:endParaRPr lang="en-US" altLang="zh-CN" sz="1000" dirty="0">
              <a:ea typeface="SimSun" pitchFamily="2" charset="-122"/>
            </a:endParaRPr>
          </a:p>
        </p:txBody>
      </p:sp>
      <p:sp>
        <p:nvSpPr>
          <p:cNvPr id="8212" name="TextBox 28"/>
          <p:cNvSpPr txBox="1">
            <a:spLocks noChangeArrowheads="1"/>
          </p:cNvSpPr>
          <p:nvPr/>
        </p:nvSpPr>
        <p:spPr bwMode="auto">
          <a:xfrm>
            <a:off x="6383338" y="3067542"/>
            <a:ext cx="2290762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rgbClr val="86E02D"/>
              </a:buClr>
              <a:buFont typeface="Arial" pitchFamily="34" charset="0"/>
              <a:buChar char="•"/>
            </a:pPr>
            <a:r>
              <a:rPr lang="en-US" sz="1000" b="1" dirty="0" smtClean="0"/>
              <a:t>Nuclear power</a:t>
            </a:r>
            <a:r>
              <a:rPr lang="en-US" sz="1000" dirty="0" smtClean="0"/>
              <a:t> is produced by controlled nuclear reactions. Utility plants currently use nuclear fission reactions to heat water to produce steam, which is then used to generate electricity</a:t>
            </a:r>
            <a:endParaRPr lang="en-US" altLang="zh-CN" sz="1000" dirty="0">
              <a:ea typeface="SimSun" pitchFamily="2" charset="-122"/>
            </a:endParaRPr>
          </a:p>
        </p:txBody>
      </p:sp>
      <p:sp>
        <p:nvSpPr>
          <p:cNvPr id="8213" name="ZoneTexte 30"/>
          <p:cNvSpPr txBox="1">
            <a:spLocks noChangeArrowheads="1"/>
          </p:cNvSpPr>
          <p:nvPr/>
        </p:nvSpPr>
        <p:spPr bwMode="auto">
          <a:xfrm>
            <a:off x="3846513" y="2153143"/>
            <a:ext cx="22541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b="1" dirty="0" smtClean="0">
                <a:ea typeface="SimSun" pitchFamily="2" charset="-122"/>
              </a:rPr>
              <a:t>Clean Power Generation</a:t>
            </a:r>
            <a:endParaRPr lang="en-US" altLang="zh-CN" sz="1400" b="1" dirty="0">
              <a:ea typeface="SimSun" pitchFamily="2" charset="-122"/>
            </a:endParaRPr>
          </a:p>
        </p:txBody>
      </p:sp>
      <p:graphicFrame>
        <p:nvGraphicFramePr>
          <p:cNvPr id="31" name="Diagramme 30"/>
          <p:cNvGraphicFramePr/>
          <p:nvPr>
            <p:extLst>
              <p:ext uri="{D42A27DB-BD31-4B8C-83A1-F6EECF244321}">
                <p14:modId xmlns:p14="http://schemas.microsoft.com/office/powerpoint/2010/main" val="1905448757"/>
              </p:ext>
            </p:extLst>
          </p:nvPr>
        </p:nvGraphicFramePr>
        <p:xfrm>
          <a:off x="642910" y="1538780"/>
          <a:ext cx="8143900" cy="349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18113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051" y="4150163"/>
            <a:ext cx="1535999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71975" y="4137463"/>
            <a:ext cx="1604645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8116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15138" y="4150163"/>
            <a:ext cx="1510531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09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en-US" altLang="zh-CN" dirty="0" smtClean="0">
                <a:ea typeface="SimSun" pitchFamily="2" charset="-122"/>
              </a:rPr>
              <a:t>UHVPT is the main technology of transmission  in China</a:t>
            </a:r>
          </a:p>
        </p:txBody>
      </p:sp>
      <p:sp>
        <p:nvSpPr>
          <p:cNvPr id="8195" name="Text Box 10"/>
          <p:cNvSpPr txBox="1">
            <a:spLocks noChangeArrowheads="1"/>
          </p:cNvSpPr>
          <p:nvPr/>
        </p:nvSpPr>
        <p:spPr bwMode="auto">
          <a:xfrm>
            <a:off x="455613" y="4014788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 dirty="0">
                <a:ea typeface="SimSun" pitchFamily="2" charset="-122"/>
              </a:rPr>
              <a:t>Demo Plans</a:t>
            </a:r>
          </a:p>
        </p:txBody>
      </p: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455613" y="2955925"/>
            <a:ext cx="1030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 dirty="0">
                <a:ea typeface="SimSun" pitchFamily="2" charset="-122"/>
              </a:rPr>
              <a:t>Description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476250" y="481012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 dirty="0">
                <a:ea typeface="SimSun" pitchFamily="2" charset="-122"/>
              </a:rPr>
              <a:t>Leading industrial players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830388" y="4883150"/>
            <a:ext cx="2095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endParaRPr lang="en-US" altLang="zh-CN" sz="1000">
              <a:ea typeface="SimSun" pitchFamily="2" charset="-122"/>
            </a:endParaRPr>
          </a:p>
        </p:txBody>
      </p:sp>
      <p:sp>
        <p:nvSpPr>
          <p:cNvPr id="8199" name="Rectangle 16"/>
          <p:cNvSpPr>
            <a:spLocks noChangeArrowheads="1"/>
          </p:cNvSpPr>
          <p:nvPr/>
        </p:nvSpPr>
        <p:spPr bwMode="auto">
          <a:xfrm>
            <a:off x="1793875" y="2355850"/>
            <a:ext cx="1851025" cy="407988"/>
          </a:xfrm>
          <a:prstGeom prst="rect">
            <a:avLst/>
          </a:prstGeom>
          <a:solidFill>
            <a:srgbClr val="86E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>
                <a:ea typeface="SimSun" pitchFamily="2" charset="-122"/>
              </a:rPr>
              <a:t>FACTS</a:t>
            </a:r>
          </a:p>
        </p:txBody>
      </p:sp>
      <p:sp>
        <p:nvSpPr>
          <p:cNvPr id="8200" name="Rectangle 17"/>
          <p:cNvSpPr>
            <a:spLocks noChangeArrowheads="1"/>
          </p:cNvSpPr>
          <p:nvPr/>
        </p:nvSpPr>
        <p:spPr bwMode="auto">
          <a:xfrm>
            <a:off x="3765550" y="2379663"/>
            <a:ext cx="2598738" cy="407987"/>
          </a:xfrm>
          <a:prstGeom prst="rect">
            <a:avLst/>
          </a:prstGeom>
          <a:solidFill>
            <a:srgbClr val="86E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>
                <a:ea typeface="SimSun" pitchFamily="2" charset="-122"/>
              </a:rPr>
              <a:t>UHVPT</a:t>
            </a:r>
          </a:p>
        </p:txBody>
      </p:sp>
      <p:sp>
        <p:nvSpPr>
          <p:cNvPr id="8201" name="Rectangle 18"/>
          <p:cNvSpPr>
            <a:spLocks noChangeArrowheads="1"/>
          </p:cNvSpPr>
          <p:nvPr/>
        </p:nvSpPr>
        <p:spPr bwMode="auto">
          <a:xfrm>
            <a:off x="6461125" y="2379663"/>
            <a:ext cx="1819275" cy="407987"/>
          </a:xfrm>
          <a:prstGeom prst="rect">
            <a:avLst/>
          </a:prstGeom>
          <a:solidFill>
            <a:srgbClr val="86E02D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>
                <a:ea typeface="SimSun" pitchFamily="2" charset="-122"/>
              </a:rPr>
              <a:t>HTSPT</a:t>
            </a:r>
          </a:p>
        </p:txBody>
      </p:sp>
      <p:sp>
        <p:nvSpPr>
          <p:cNvPr id="8202" name="Rectangle 3"/>
          <p:cNvSpPr>
            <a:spLocks noChangeArrowheads="1"/>
          </p:cNvSpPr>
          <p:nvPr/>
        </p:nvSpPr>
        <p:spPr bwMode="auto">
          <a:xfrm>
            <a:off x="6497638" y="4051300"/>
            <a:ext cx="2030412" cy="298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>
                <a:ea typeface="SimSun" pitchFamily="2" charset="-122"/>
              </a:rPr>
              <a:t>Long Island, New York, USA</a:t>
            </a:r>
          </a:p>
        </p:txBody>
      </p:sp>
      <p:sp>
        <p:nvSpPr>
          <p:cNvPr id="8203" name="Rectangle 3"/>
          <p:cNvSpPr>
            <a:spLocks noChangeArrowheads="1"/>
          </p:cNvSpPr>
          <p:nvPr/>
        </p:nvSpPr>
        <p:spPr bwMode="auto">
          <a:xfrm>
            <a:off x="3741738" y="3863975"/>
            <a:ext cx="26225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endParaRPr lang="en-US" altLang="zh-CN" sz="1000" dirty="0">
              <a:ea typeface="SimSun" pitchFamily="2" charset="-122"/>
            </a:endParaRPr>
          </a:p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 dirty="0">
                <a:ea typeface="SimSun" pitchFamily="2" charset="-122"/>
              </a:rPr>
              <a:t>1000kv AC transmission line from </a:t>
            </a:r>
            <a:r>
              <a:rPr lang="en-US" altLang="zh-CN" sz="1000" dirty="0" err="1">
                <a:ea typeface="SimSun" pitchFamily="2" charset="-122"/>
              </a:rPr>
              <a:t>Jingdongnan</a:t>
            </a:r>
            <a:r>
              <a:rPr lang="en-US" altLang="zh-CN" sz="1000" dirty="0">
                <a:ea typeface="SimSun" pitchFamily="2" charset="-122"/>
              </a:rPr>
              <a:t> to </a:t>
            </a:r>
            <a:r>
              <a:rPr lang="en-US" altLang="zh-CN" sz="1000" dirty="0" err="1">
                <a:ea typeface="SimSun" pitchFamily="2" charset="-122"/>
              </a:rPr>
              <a:t>Jingmen</a:t>
            </a:r>
            <a:endParaRPr lang="en-US" altLang="zh-CN" sz="1000" dirty="0">
              <a:ea typeface="SimSun" pitchFamily="2" charset="-122"/>
            </a:endParaRPr>
          </a:p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 dirty="0">
                <a:ea typeface="SimSun" pitchFamily="2" charset="-122"/>
              </a:rPr>
              <a:t>+-800kv DC transmission line from </a:t>
            </a:r>
            <a:r>
              <a:rPr lang="en-US" altLang="zh-CN" sz="1000" dirty="0" err="1">
                <a:ea typeface="SimSun" pitchFamily="2" charset="-122"/>
              </a:rPr>
              <a:t>Xiangjiaba</a:t>
            </a:r>
            <a:r>
              <a:rPr lang="en-US" altLang="zh-CN" sz="1000" dirty="0">
                <a:ea typeface="SimSun" pitchFamily="2" charset="-122"/>
              </a:rPr>
              <a:t> to Shanghai </a:t>
            </a:r>
          </a:p>
        </p:txBody>
      </p:sp>
      <p:sp>
        <p:nvSpPr>
          <p:cNvPr id="8204" name="Rectangle 3"/>
          <p:cNvSpPr>
            <a:spLocks noChangeArrowheads="1"/>
          </p:cNvSpPr>
          <p:nvPr/>
        </p:nvSpPr>
        <p:spPr bwMode="auto">
          <a:xfrm>
            <a:off x="1758950" y="4059238"/>
            <a:ext cx="2108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 dirty="0">
                <a:ea typeface="SimSun" pitchFamily="2" charset="-122"/>
              </a:rPr>
              <a:t>Advanced Static </a:t>
            </a:r>
            <a:r>
              <a:rPr lang="en-US" altLang="zh-CN" sz="1000" dirty="0" err="1">
                <a:ea typeface="SimSun" pitchFamily="2" charset="-122"/>
              </a:rPr>
              <a:t>Var</a:t>
            </a:r>
            <a:r>
              <a:rPr lang="en-US" altLang="zh-CN" sz="1000" dirty="0">
                <a:ea typeface="SimSun" pitchFamily="2" charset="-122"/>
              </a:rPr>
              <a:t> Compensator in Henan Province</a:t>
            </a:r>
          </a:p>
        </p:txBody>
      </p:sp>
      <p:sp>
        <p:nvSpPr>
          <p:cNvPr id="8205" name="Rectangle 34"/>
          <p:cNvSpPr>
            <a:spLocks noChangeArrowheads="1"/>
          </p:cNvSpPr>
          <p:nvPr/>
        </p:nvSpPr>
        <p:spPr bwMode="auto">
          <a:xfrm>
            <a:off x="446088" y="6486525"/>
            <a:ext cx="863600" cy="214313"/>
          </a:xfrm>
          <a:prstGeom prst="rect">
            <a:avLst/>
          </a:prstGeom>
          <a:noFill/>
          <a:ln w="127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IN" altLang="zh-CN" sz="800">
                <a:ea typeface="SimSun" pitchFamily="2" charset="-122"/>
              </a:rPr>
              <a:t>Source: WEFN</a:t>
            </a:r>
          </a:p>
        </p:txBody>
      </p:sp>
      <p:sp>
        <p:nvSpPr>
          <p:cNvPr id="8206" name="Rectangle 3"/>
          <p:cNvSpPr>
            <a:spLocks noChangeArrowheads="1"/>
          </p:cNvSpPr>
          <p:nvPr/>
        </p:nvSpPr>
        <p:spPr bwMode="auto">
          <a:xfrm>
            <a:off x="3746500" y="4895850"/>
            <a:ext cx="20955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Shanghai Electric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ABB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Siemens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HEAG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TBEA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TWBB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XD Transformers</a:t>
            </a:r>
          </a:p>
        </p:txBody>
      </p:sp>
      <p:sp>
        <p:nvSpPr>
          <p:cNvPr id="8207" name="Rectangle 3"/>
          <p:cNvSpPr>
            <a:spLocks noChangeArrowheads="1"/>
          </p:cNvSpPr>
          <p:nvPr/>
        </p:nvSpPr>
        <p:spPr bwMode="auto">
          <a:xfrm>
            <a:off x="6508750" y="4883150"/>
            <a:ext cx="2095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Super conducting company</a:t>
            </a:r>
          </a:p>
        </p:txBody>
      </p:sp>
      <p:grpSp>
        <p:nvGrpSpPr>
          <p:cNvPr id="8208" name="Groupe 47"/>
          <p:cNvGrpSpPr>
            <a:grpSpLocks/>
          </p:cNvGrpSpPr>
          <p:nvPr/>
        </p:nvGrpSpPr>
        <p:grpSpPr bwMode="auto">
          <a:xfrm>
            <a:off x="736600" y="1600200"/>
            <a:ext cx="1201738" cy="300038"/>
            <a:chOff x="714348" y="1928802"/>
            <a:chExt cx="2786082" cy="180000"/>
          </a:xfrm>
        </p:grpSpPr>
        <p:cxnSp>
          <p:nvCxnSpPr>
            <p:cNvPr id="43" name="Connecteur droit 42"/>
            <p:cNvCxnSpPr/>
            <p:nvPr/>
          </p:nvCxnSpPr>
          <p:spPr>
            <a:xfrm rot="5400000">
              <a:off x="3410430" y="2018802"/>
              <a:ext cx="18000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714348" y="2104583"/>
              <a:ext cx="2786082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09" name="Groupe 48"/>
          <p:cNvGrpSpPr>
            <a:grpSpLocks/>
          </p:cNvGrpSpPr>
          <p:nvPr/>
        </p:nvGrpSpPr>
        <p:grpSpPr bwMode="auto">
          <a:xfrm>
            <a:off x="3381375" y="1636713"/>
            <a:ext cx="4848225" cy="280987"/>
            <a:chOff x="4714876" y="1928802"/>
            <a:chExt cx="2786082" cy="144000"/>
          </a:xfrm>
        </p:grpSpPr>
        <p:cxnSp>
          <p:nvCxnSpPr>
            <p:cNvPr id="42" name="Connecteur droit 41"/>
            <p:cNvCxnSpPr/>
            <p:nvPr/>
          </p:nvCxnSpPr>
          <p:spPr>
            <a:xfrm rot="5400000">
              <a:off x="4642876" y="2000802"/>
              <a:ext cx="14400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>
              <a:off x="4714876" y="2071974"/>
              <a:ext cx="2786082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10" name="TextBox 26"/>
          <p:cNvSpPr txBox="1">
            <a:spLocks noChangeArrowheads="1"/>
          </p:cNvSpPr>
          <p:nvPr/>
        </p:nvSpPr>
        <p:spPr bwMode="auto">
          <a:xfrm>
            <a:off x="1816100" y="2935288"/>
            <a:ext cx="1878013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 dirty="0">
                <a:ea typeface="SimSun" pitchFamily="2" charset="-122"/>
              </a:rPr>
              <a:t>FACTS (Flexible AC transmission system</a:t>
            </a:r>
            <a:r>
              <a:rPr lang="en-US" altLang="zh-CN" sz="1000" dirty="0" smtClean="0">
                <a:ea typeface="SimSun" pitchFamily="2" charset="-122"/>
              </a:rPr>
              <a:t>)</a:t>
            </a:r>
            <a:endParaRPr lang="en-US" altLang="zh-CN" sz="1000" dirty="0">
              <a:ea typeface="SimSun" pitchFamily="2" charset="-122"/>
            </a:endParaRPr>
          </a:p>
        </p:txBody>
      </p:sp>
      <p:sp>
        <p:nvSpPr>
          <p:cNvPr id="8211" name="TextBox 27"/>
          <p:cNvSpPr txBox="1">
            <a:spLocks noChangeArrowheads="1"/>
          </p:cNvSpPr>
          <p:nvPr/>
        </p:nvSpPr>
        <p:spPr bwMode="auto">
          <a:xfrm>
            <a:off x="3725863" y="2928938"/>
            <a:ext cx="2551112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 dirty="0" smtClean="0">
                <a:ea typeface="SimSun" pitchFamily="2" charset="-122"/>
              </a:rPr>
              <a:t>UHV (Ultra High Voltage) refers to AC </a:t>
            </a:r>
            <a:r>
              <a:rPr lang="en-US" altLang="zh-CN" sz="1000" dirty="0">
                <a:ea typeface="SimSun" pitchFamily="2" charset="-122"/>
              </a:rPr>
              <a:t>voltage of1000 kV or more and  the DC voltage of </a:t>
            </a:r>
            <a:r>
              <a:rPr lang="en-US" altLang="zh-CN" sz="1000" dirty="0" smtClean="0">
                <a:ea typeface="SimSun" pitchFamily="2" charset="-122"/>
              </a:rPr>
              <a:t>800 kV </a:t>
            </a:r>
            <a:r>
              <a:rPr lang="en-US" altLang="zh-CN" sz="1000" dirty="0">
                <a:ea typeface="SimSun" pitchFamily="2" charset="-122"/>
              </a:rPr>
              <a:t>or more. UHV greatly enhance China's power grid transmission capacity.</a:t>
            </a:r>
          </a:p>
        </p:txBody>
      </p:sp>
      <p:sp>
        <p:nvSpPr>
          <p:cNvPr id="8212" name="TextBox 28"/>
          <p:cNvSpPr txBox="1">
            <a:spLocks noChangeArrowheads="1"/>
          </p:cNvSpPr>
          <p:nvPr/>
        </p:nvSpPr>
        <p:spPr bwMode="auto">
          <a:xfrm>
            <a:off x="6472238" y="2925763"/>
            <a:ext cx="1962150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</a:pPr>
            <a:r>
              <a:rPr lang="en-US" altLang="zh-CN" sz="1000">
                <a:ea typeface="SimSun" pitchFamily="2" charset="-122"/>
              </a:rPr>
              <a:t>High-temperature superconducting power transmission</a:t>
            </a:r>
          </a:p>
        </p:txBody>
      </p:sp>
      <p:sp>
        <p:nvSpPr>
          <p:cNvPr id="8213" name="ZoneTexte 30"/>
          <p:cNvSpPr txBox="1">
            <a:spLocks noChangeArrowheads="1"/>
          </p:cNvSpPr>
          <p:nvPr/>
        </p:nvSpPr>
        <p:spPr bwMode="auto">
          <a:xfrm>
            <a:off x="3846513" y="1973263"/>
            <a:ext cx="2860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b="1">
                <a:ea typeface="SimSun" pitchFamily="2" charset="-122"/>
              </a:rPr>
              <a:t>3 technologies for transmission</a:t>
            </a:r>
          </a:p>
        </p:txBody>
      </p:sp>
      <p:sp>
        <p:nvSpPr>
          <p:cNvPr id="8215" name="Rectangle 3"/>
          <p:cNvSpPr>
            <a:spLocks noChangeArrowheads="1"/>
          </p:cNvSpPr>
          <p:nvPr/>
        </p:nvSpPr>
        <p:spPr bwMode="auto">
          <a:xfrm>
            <a:off x="1752600" y="4870450"/>
            <a:ext cx="2095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endParaRPr lang="en-US" altLang="zh-CN" sz="1000">
              <a:ea typeface="SimSun" pitchFamily="2" charset="-122"/>
            </a:endParaRPr>
          </a:p>
          <a:p>
            <a:pPr marL="2286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endParaRPr lang="en-US" altLang="zh-CN" sz="1000">
              <a:ea typeface="SimSun" pitchFamily="2" charset="-122"/>
            </a:endParaRPr>
          </a:p>
        </p:txBody>
      </p:sp>
      <p:sp>
        <p:nvSpPr>
          <p:cNvPr id="8216" name="Rectangle 3"/>
          <p:cNvSpPr>
            <a:spLocks noChangeArrowheads="1"/>
          </p:cNvSpPr>
          <p:nvPr/>
        </p:nvSpPr>
        <p:spPr bwMode="auto">
          <a:xfrm>
            <a:off x="1781175" y="4883150"/>
            <a:ext cx="2095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Tsinghua university</a:t>
            </a:r>
          </a:p>
          <a:p>
            <a:pPr marL="2286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AutoNum type="arabicPeriod"/>
            </a:pPr>
            <a:r>
              <a:rPr lang="en-US" altLang="zh-CN" sz="1000" dirty="0">
                <a:ea typeface="SimSun" pitchFamily="2" charset="-122"/>
              </a:rPr>
              <a:t>China Electric Power Research Institute</a:t>
            </a:r>
          </a:p>
        </p:txBody>
      </p:sp>
      <p:graphicFrame>
        <p:nvGraphicFramePr>
          <p:cNvPr id="31" name="Diagramme 30"/>
          <p:cNvGraphicFramePr/>
          <p:nvPr>
            <p:extLst>
              <p:ext uri="{D42A27DB-BD31-4B8C-83A1-F6EECF244321}">
                <p14:modId xmlns:p14="http://schemas.microsoft.com/office/powerpoint/2010/main" val="1037905190"/>
              </p:ext>
            </p:extLst>
          </p:nvPr>
        </p:nvGraphicFramePr>
        <p:xfrm>
          <a:off x="642910" y="1358900"/>
          <a:ext cx="8143900" cy="349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76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箭头连接符 29"/>
          <p:cNvCxnSpPr/>
          <p:nvPr/>
        </p:nvCxnSpPr>
        <p:spPr bwMode="auto">
          <a:xfrm>
            <a:off x="5786438" y="2606233"/>
            <a:ext cx="2071687" cy="1587"/>
          </a:xfrm>
          <a:prstGeom prst="straightConnector1">
            <a:avLst/>
          </a:prstGeom>
          <a:ln w="15875" cmpd="sng">
            <a:solidFill>
              <a:srgbClr val="A6F517">
                <a:alpha val="99000"/>
              </a:srgb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itle 1"/>
          <p:cNvSpPr>
            <a:spLocks noGrp="1"/>
          </p:cNvSpPr>
          <p:nvPr>
            <p:ph type="title" idx="4294967295"/>
          </p:nvPr>
        </p:nvSpPr>
        <p:spPr>
          <a:xfrm>
            <a:off x="314793" y="198438"/>
            <a:ext cx="8614895" cy="1020762"/>
          </a:xfrm>
          <a:prstGeom prst="rect">
            <a:avLst/>
          </a:prstGeom>
        </p:spPr>
        <p:txBody>
          <a:bodyPr/>
          <a:lstStyle/>
          <a:p>
            <a:r>
              <a:rPr lang="en-US" sz="2000" b="1" dirty="0" smtClean="0">
                <a:latin typeface="+mj-lt"/>
              </a:rPr>
              <a:t>Brazil’s growing defence budget gives it the capital clout it needs to bring in air and space technology for future use a</a:t>
            </a:r>
          </a:p>
        </p:txBody>
      </p:sp>
      <p:graphicFrame>
        <p:nvGraphicFramePr>
          <p:cNvPr id="1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251770"/>
              </p:ext>
            </p:extLst>
          </p:nvPr>
        </p:nvGraphicFramePr>
        <p:xfrm>
          <a:off x="428625" y="2788170"/>
          <a:ext cx="8053388" cy="377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直接连接符 14"/>
          <p:cNvCxnSpPr/>
          <p:nvPr/>
        </p:nvCxnSpPr>
        <p:spPr bwMode="auto">
          <a:xfrm rot="5400000">
            <a:off x="3777988" y="4278282"/>
            <a:ext cx="3420000" cy="0"/>
          </a:xfrm>
          <a:prstGeom prst="line">
            <a:avLst/>
          </a:prstGeom>
          <a:noFill/>
          <a:ln w="19050" cap="flat" cmpd="sng" algn="ctr">
            <a:solidFill>
              <a:srgbClr val="9AC60C">
                <a:alpha val="52000"/>
              </a:srgb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14"/>
          <p:cNvCxnSpPr/>
          <p:nvPr/>
        </p:nvCxnSpPr>
        <p:spPr bwMode="auto">
          <a:xfrm rot="5400000">
            <a:off x="6221151" y="4278282"/>
            <a:ext cx="3420000" cy="0"/>
          </a:xfrm>
          <a:prstGeom prst="line">
            <a:avLst/>
          </a:prstGeom>
          <a:noFill/>
          <a:ln w="19050" cap="flat" cmpd="sng" algn="ctr">
            <a:solidFill>
              <a:srgbClr val="9AC60C">
                <a:alpha val="52000"/>
              </a:srgb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TextBox 21"/>
          <p:cNvSpPr txBox="1">
            <a:spLocks noChangeArrowheads="1"/>
          </p:cNvSpPr>
          <p:nvPr/>
        </p:nvSpPr>
        <p:spPr bwMode="auto">
          <a:xfrm>
            <a:off x="450877" y="1649095"/>
            <a:ext cx="567213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Defence budget and its percent share in total budget from </a:t>
            </a:r>
            <a:r>
              <a:rPr lang="en-US" sz="1400" b="1" dirty="0" smtClean="0"/>
              <a:t>2004</a:t>
            </a:r>
            <a:endParaRPr lang="en-US" sz="1400" b="1" dirty="0"/>
          </a:p>
          <a:p>
            <a:r>
              <a:rPr lang="en-US" sz="1200" dirty="0" smtClean="0"/>
              <a:t>in billion euro</a:t>
            </a:r>
            <a:endParaRPr lang="en-US" sz="12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50877" y="2143126"/>
            <a:ext cx="48106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4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RE">
  <a:themeElements>
    <a:clrScheme name="ShARE">
      <a:dk1>
        <a:srgbClr val="000000"/>
      </a:dk1>
      <a:lt1>
        <a:srgbClr val="FFFFFF"/>
      </a:lt1>
      <a:dk2>
        <a:srgbClr val="4D4D4D"/>
      </a:dk2>
      <a:lt2>
        <a:srgbClr val="808080"/>
      </a:lt2>
      <a:accent1>
        <a:srgbClr val="ABE634"/>
      </a:accent1>
      <a:accent2>
        <a:srgbClr val="FD8C03"/>
      </a:accent2>
      <a:accent3>
        <a:srgbClr val="0893E0"/>
      </a:accent3>
      <a:accent4>
        <a:srgbClr val="D7F68A"/>
      </a:accent4>
      <a:accent5>
        <a:srgbClr val="FEB966"/>
      </a:accent5>
      <a:accent6>
        <a:srgbClr val="6AC7FA"/>
      </a:accent6>
      <a:hlink>
        <a:srgbClr val="ABE634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ShARE</Template>
  <TotalTime>32516</TotalTime>
  <Words>591</Words>
  <Application>Microsoft Macintosh PowerPoint</Application>
  <PresentationFormat>On-screen Show (4:3)</PresentationFormat>
  <Paragraphs>135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Bebas Neue</vt:lpstr>
      <vt:lpstr>SimSun</vt:lpstr>
      <vt:lpstr>宋体</vt:lpstr>
      <vt:lpstr>Arial</vt:lpstr>
      <vt:lpstr>ShARE</vt:lpstr>
      <vt:lpstr>PowerPoint Presentation</vt:lpstr>
      <vt:lpstr>We changed the templates for 2 reasons</vt:lpstr>
      <vt:lpstr>ShARE colors did not change much except the green</vt:lpstr>
      <vt:lpstr>Text &amp; bulleting almost remained similar</vt:lpstr>
      <vt:lpstr>In summary, few things have changed. It should be easy to get used to it.</vt:lpstr>
      <vt:lpstr>Chinese government is encouraging development of clean power generation to cut carbon dioxide emission</vt:lpstr>
      <vt:lpstr>UHVPT is the main technology of transmission  in China</vt:lpstr>
      <vt:lpstr>Brazil’s growing defence budget gives it the capital clout it needs to bring in air and space technology for future use a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MR4 - Role of KNP – ShARE Insights Specific training</dc:title>
  <dc:creator>Rahul</dc:creator>
  <cp:lastModifiedBy>Microsoft Office User</cp:lastModifiedBy>
  <cp:revision>92</cp:revision>
  <dcterms:created xsi:type="dcterms:W3CDTF">2008-06-29T10:16:36Z</dcterms:created>
  <dcterms:modified xsi:type="dcterms:W3CDTF">2016-12-09T04:55:27Z</dcterms:modified>
</cp:coreProperties>
</file>